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B6922A-7DC6-4793-8075-A1021BE39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843095-534F-4395-9674-B478F46BB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7884B2-BE54-4C1D-A009-CBF66B6272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B71278-AC70-44D8-84A2-EC149E6C3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DFDBD3-148F-48E0-B14B-41C01D25E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91316E-6F84-41B1-BAE4-017491048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35889A-204D-44F9-9FA6-41C84FFF8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99FE13-4E13-43A5-9677-561314310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5ED1ED-8132-40C8-8A05-9C098C50D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9F3136-BD1A-4A6A-9330-7743CB8D1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E2DE6D-46F9-447B-90F1-4A297D4A8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04401407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健康知识普及行动工作计划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健康知识普及行动工作概述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健康知识普及内容策划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健康知识普及形式与方法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健康知识普及行动实施计划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健康知识普及行动效果评估与反馈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健康知识普及行动工作总结与展望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健康知识普及行动工作概述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432" b="943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提高公众健康意识和健康素养，降低慢性病发病率，促进全民健康。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通过普及健康知识，帮助公众树立正确的健康观念，养成良好的生活习惯，提高整体健康水平，为构建健康中国奠定坚实基础。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行动目标与意义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行动意义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行动目标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行动范围与对象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行动范围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覆盖全国各级城市和农村地区，包括社区、学校、企事业单位等。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行动对象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面向全体公民，特别是中老年人和慢性病患者等重点人群。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科学性、实用性、针对性、可持续性。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行动原则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线上线下相结合，多渠道、多形式开展健康知识普及活动，包括讲座、培训、宣传资料制作与发放等。同时，加强与医疗、教育等机构的合作，共同推进健康知识普及工作。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行动策略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行动原则与策略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健康知识普及内容策划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347" r="22347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感冒是一种常见的呼吸道疾病，通过保持室内空气流通、多休息、多喝水等措施预防，症状严重时可适当使用药物缓解。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感冒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高血压是一种常见的慢性疾病，需要长期控制饮食、增加运动、保持良好的生活习惯等来预防和治疗。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高血压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糖尿病是一种常见的代谢性疾病，需要控制饮食、增加运动、定期监测血糖等来预防和治疗。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糖尿病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癌症是一种常见的恶性疾病，通过戒烟、健康饮食、增加运动等措施预防，早期发现和治疗可以提高治愈率。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癌症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常见健康问题与解答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保持规律的作息时间，充足的睡眠有助于身体恢复和保持良好的精神状态。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规律作息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适当的运动有助于增强身体免疫力、促进新陈代谢和减少慢性疾病的风险。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适量运动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戒烟限酒是保持身体健康的重要措施，可以减少呼吸系统、心血管系统等疾病的风险。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戒烟限酒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保持良好的心理状态，积极应对压力和情绪波动，有助于身心健康。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健康生活方式与习惯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食物多样性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合理控制饮食中的热量摄入，避免过度肥胖和慢性疾病的风险。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控制热量摄入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适量蛋白质摄入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充足的水分摄入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保持充足的水分摄入，有助于维持身体的正常代谢和预防脱水。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保持食物多样性，摄入多种营养素，以满足身体对营养的需求。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适量的蛋白质摄入有助于维持身体的正常生理功能。</a:t>
            </a:r>
          </a:p>
        </p:txBody>
      </p:sp>
      <p:sp>
        <p:nvSpPr>
          <p:cNvPr id="25" name="AutoShape 2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健康饮食与营养知识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708" b="370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学会管理情绪，保持积极乐观的心态，有助于应对压力和困难。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情绪管理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寻求专业的心理疏导和支持，有助于解决心理问题和提高心理健康水平。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通过放松训练缓解紧张和焦虑，如深呼吸、渐进性肌肉放松等。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放松训练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积极参与社交活动，与他人交流互动，有助于缓解孤独感和提高心理健康水平。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社交互动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心理健康与调适方法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健康知识普及形式与方法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制作健康知识宣传片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通过视频形式，向公众传播健康知识和技能，提高公众的健康素养。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开设健康知识专栏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在各大媒体平台开设健康知识专栏，定期发布健康文章、科普文章等。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制作健康知识小程序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开发健康知识小程序，方便用户随时随地获取健康知识和技能。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开展线上互动活动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通过线上问答、互动游戏等形式，吸引公众参与健康知识普及活动。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线上宣传与推广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邀请专家学者开展健康讲座，向公众传授健康知识和技能。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组织健康讲座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开展健康义诊活动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举办健康主题展览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开展户外运动活动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组织医疗专家开展义诊活动，为公众提供免费健康检查和咨询服务。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通过展览形式，向公众展示健康知识和技能，提高公众的健康素养。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组织户外运动活动，如健步走、骑行等，促进公众的身体健康和心理健康。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线下活动与讲座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与电视台合作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与电视台合作制作健康节目，向公众传播健康知识和技能。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与广播电台合作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与广播电台合作制作健康节目，向公众传播健康知识和技能。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与报纸合作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与报纸合作开设健康专栏，定期发布健康文章、科普文章等。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与杂志合作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与杂志合作开设健康专栏，定期发布健康文章、科普文章等。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媒体合作与传播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7561216" y="4243912"/>
            <a:ext cx="351668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7176058" y="3006206"/>
            <a:ext cx="423509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957845" y="4275469"/>
            <a:ext cx="426165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232857" y="124218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制定社交媒体营销策略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8117" y="179806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制定针对社交媒体的营销策略，提高健康知识的传播效果。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957845" y="3006206"/>
            <a:ext cx="3739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7557448" y="124218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制作健康知识短视频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557448" y="179806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通过短视频形式，向公众传播健康知识和技能，提高公众的健康素养。</a:t>
            </a:r>
          </a:p>
        </p:txBody>
      </p:sp>
      <p:sp>
        <p:nvSpPr>
          <p:cNvPr id="10" name="Freeform 10"/>
          <p:cNvSpPr/>
          <p:nvPr/>
        </p:nvSpPr>
        <p:spPr>
          <a:xfrm>
            <a:off x="4466824" y="2523538"/>
            <a:ext cx="905462" cy="905462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20729" y="3207577"/>
            <a:ext cx="1665683" cy="1665683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220648" y="2409031"/>
            <a:ext cx="1019969" cy="1019969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682449" y="3207577"/>
            <a:ext cx="1283490" cy="128349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232857" y="452627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运用社交媒体广告投放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8117" y="508215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运用社交媒体广告投放功能，向目标用户推送健康知识和技能。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172066" y="451603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开展社交媒体互动活动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172066" y="5071910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通过社交媒体平台开展互动活动，吸引公众参与健康知识普及活动。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社交媒体营销与推广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健康知识普及行动实施计划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步骤一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需求调研（1-2周）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确定目标受众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针对不同人群，如青少年、老年人、上班族等，进行健康需求调研。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了解受众需求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收集和分析各人群对健康知识的具体需求和关注点。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实施步骤与时间安排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https://d.book118.com/438044014072006044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118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4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2024-09-24T17:15:32.449</cp:lastPrinted>
  <dcterms:created xsi:type="dcterms:W3CDTF">2024-09-24T09:15:32Z</dcterms:created>
  <dcterms:modified xsi:type="dcterms:W3CDTF">2024-09-24T09:15:34Z</dcterms:modified>
</cp:coreProperties>
</file>