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BBBDC6-BCE1-43EC-A6DB-10FAF3106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945F82-ED25-4266-98FE-23B84CB9E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A5499F-423C-4927-A946-2F7E9E4DD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6BF7E6-800F-415B-8E56-F328653CB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C7BC25-7F2B-495E-955E-F1208C77C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ACCC8E-A475-4DEF-A7BA-B288DF05A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E0D160-A316-4636-9337-09DD2D853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75A67C-6E4B-49E2-8C95-8B6BD4624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172C86-BCC4-4002-B63F-AF28BF24F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B3963-4DC0-4795-A333-3CABD11C5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19052-9EF2-440B-8F9B-B258AE462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44102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日常疾病护理小常识\n## 1.常见疾病的预防与护理\n### 1.1流行性感冒的预防与护理\n### 1.2高血压病的预防与护理\n### 1.3糖尿病患者的日常护理\n## 2.家庭急救知识与技能\n### 2.1心肺复苏术的操作步骤\n### 2.2止血与包扎的技巧\n### 2.3急性过敏反应的急救措施\n## 3.用药注意事项与误区\n### 3.1正确服用药物的方法\n### 3.2药物之间的相互作用与禁忌\n### 3.3避免药物滥用与误用\n## 4.健康生活方式与饮食习惯\n### 4.1保持健康的生活作息\n### 4.2均衡膳食的重要性\n### 4.3适量运动与锻炼的好处\n## 5.心理健康与心理调适\n### 5.1心理压力的识别与应对\n### 5.2心理问题的自我调适方法\n### 5.3寻求专业心理咨询的途径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日常疾病护理小常识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常见疾病的预防与护理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33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7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7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勤洗手，避免触摸口鼻眼等黏膜部位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使用纸巾捂嘴打喷嚏，避免病毒传播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保持室内通风，减少病毒在空气中的存活时间</a:t>
                </a:r>
                <a:endParaRPr/>
              </a:p>
            </p:txBody>
          </p:sp>
          <p:sp>
            <p:nvSpPr>
              <p:cNvPr id="1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养成良好的卫生习惯</a:t>
                </a:r>
                <a:endParaRPr/>
              </a:p>
            </p:txBody>
          </p:sp>
        </p:grpSp>
        <p:grpSp>
          <p:nvGrpSpPr>
            <p:cNvPr id="17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保持充足的睡眠，避免熬夜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均衡饮食，多吃蔬菜水果，提高抵抗力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适当锻炼，增强体质</a:t>
                </a:r>
                <a:endParaRPr/>
              </a:p>
            </p:txBody>
          </p:sp>
          <p:sp>
            <p:nvSpPr>
              <p:cNvPr id="17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增强自身免疫力</a:t>
                </a:r>
                <a:endParaRPr/>
              </a:p>
            </p:txBody>
          </p:sp>
        </p:grpSp>
        <p:grpSp>
          <p:nvGrpSpPr>
            <p:cNvPr id="18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8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每年接种流感疫苗，预防流感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高危人群如老人、孩子、孕妇等应优先接种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接种后注意观察身体状况，如有不适及时就医</a:t>
                </a:r>
                <a:endParaRPr/>
              </a:p>
            </p:txBody>
          </p:sp>
          <p:sp>
            <p:nvSpPr>
              <p:cNvPr id="18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流感疫苗接种</a:t>
                </a:r>
                <a:endParaRPr/>
              </a:p>
            </p:txBody>
          </p:sp>
        </p:grpSp>
      </p:grpSp>
      <p:pic>
        <p:nvPicPr>
          <p:cNvPr id="18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8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流行性感冒的预防与护理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9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9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健康饮食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减少盐分摄入，每日摄入量控制在5克以内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低脂饮食，选择植物油，避免动物脂肪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增加蔬菜水果摄入，保持膳食纤维摄入</a:t>
                </a:r>
                <a:endParaRPr/>
              </a:p>
            </p:txBody>
          </p:sp>
          <p:sp>
            <p:nvSpPr>
              <p:cNvPr id="19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适量运动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每天进行30分钟以上的中等强度运动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如散步、慢跑、游泳等，有助于降低血压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运动前后注意监测血压，避免剧烈运动导致血压波动</a:t>
                </a:r>
                <a:endParaRPr/>
              </a:p>
            </p:txBody>
          </p:sp>
          <p:sp>
            <p:nvSpPr>
              <p:cNvPr id="19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规律作息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保持充足的睡眠，避免熬夜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减轻精神压力，学会放松心情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定期检查血压，及时发现并治疗高血压</a:t>
                </a:r>
                <a:endParaRPr/>
              </a:p>
            </p:txBody>
          </p:sp>
          <p:sp>
            <p:nvSpPr>
              <p:cNvPr id="20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高血压病的预防与护理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监测血糖</a:t>
                </a:r>
                <a:endParaRPr/>
              </a:p>
            </p:txBody>
          </p:sp>
          <p:sp>
            <p:nvSpPr>
              <p:cNvPr id="20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定期监测血糖，了解自己的血糖水平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血糖控制不稳定的患者应适当增加监测次数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注意记录血糖数据，为医生提供治疗依据</a:t>
                </a:r>
                <a:endParaRPr/>
              </a:p>
            </p:txBody>
          </p:sp>
        </p:grpSp>
        <p:grpSp>
          <p:nvGrpSpPr>
            <p:cNvPr id="20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1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合理饮食</a:t>
                </a:r>
                <a:endParaRPr/>
              </a:p>
            </p:txBody>
          </p:sp>
          <p:sp>
            <p:nvSpPr>
              <p:cNvPr id="21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低糖饮食，避免高糖食物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选择低升糖指数（GI）的食物，如粗粮、豆类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均衡膳食，保证营养摄入</a:t>
                </a:r>
                <a:endParaRPr/>
              </a:p>
            </p:txBody>
          </p:sp>
        </p:grpSp>
        <p:grpSp>
          <p:nvGrpSpPr>
            <p:cNvPr id="21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增加运动</a:t>
                </a:r>
                <a:endParaRPr/>
              </a:p>
            </p:txBody>
          </p:sp>
          <p:sp>
            <p:nvSpPr>
              <p:cNvPr id="21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适量运动有助于降低血糖，提高胰岛素敏感性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运动前后注意监测血糖，避免运动导致血糖过低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选择适合自己的运动方式，如散步、瑜伽、游泳等</a:t>
                </a:r>
                <a:endParaRPr/>
              </a:p>
            </p:txBody>
          </p:sp>
        </p:grpSp>
      </p:grpSp>
      <p:pic>
        <p:nvPicPr>
          <p:cNvPr id="21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糖尿病患者的日常护理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1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家庭急救知识与技能</a:t>
            </a:r>
            <a:endParaRPr/>
          </a:p>
        </p:txBody>
      </p:sp>
      <p:sp>
        <p:nvSpPr>
          <p:cNvPr id="222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23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确认安全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在进行心肺复苏前，确保现场安全，避免二次伤害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判断患者意识，若无意识，立即呼叫急救电话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胸外心脏按压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使患者平躺在硬地上，双手交叉按压胸部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按压深度为成人5-6厘米，儿童约4厘米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按压频率为每分钟100-120次</a:t>
                </a:r>
                <a:endParaRPr/>
              </a:p>
            </p:txBody>
          </p:sp>
          <p:pic>
            <p:nvPicPr>
              <p:cNvPr id="23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人工呼吸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开放气道，使患者头部后仰，清除口腔异物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用鼻子吸气，用嘴吹气，保持呼吸通畅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每30次胸外心脏按压后进行2次人工呼吸</a:t>
                </a:r>
                <a:endParaRPr/>
              </a:p>
            </p:txBody>
          </p:sp>
          <p:pic>
            <p:nvPicPr>
              <p:cNvPr id="24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心肺复苏术的操作步骤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44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45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46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判断出血类型</a:t>
                </a:r>
                <a:endParaRPr/>
              </a:p>
            </p:txBody>
          </p:sp>
          <p:sp>
            <p:nvSpPr>
              <p:cNvPr id="24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动脉出血：颜色鲜红，压力大，呈喷射状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静脉出血：颜色暗红，压力较小，呈涌出状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毛细血管出血：颜色较浅，压力较小，呈渗出状</a:t>
                </a:r>
                <a:endParaRPr/>
              </a:p>
            </p:txBody>
          </p:sp>
        </p:grpSp>
        <p:grpSp>
          <p:nvGrpSpPr>
            <p:cNvPr id="249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50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止血方法</a:t>
                </a:r>
                <a:endParaRPr/>
              </a:p>
            </p:txBody>
          </p:sp>
          <p:sp>
            <p:nvSpPr>
              <p:cNvPr id="25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对于动脉出血，用手指或纱布压迫止血，并尽快就医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对于静脉出血，抬高受伤部位，用纱布或衣物加压包扎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对于毛细血管出血，使用创可贴或纱布轻轻按压止血</a:t>
                </a:r>
                <a:endParaRPr/>
              </a:p>
            </p:txBody>
          </p:sp>
        </p:grpSp>
        <p:grpSp>
          <p:nvGrpSpPr>
            <p:cNvPr id="253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54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包扎技巧</a:t>
                </a:r>
                <a:endParaRPr/>
              </a:p>
            </p:txBody>
          </p:sp>
          <p:sp>
            <p:nvSpPr>
              <p:cNvPr id="25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包扎前先清洁伤口，避免感染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包扎时要保持压力均匀，避免过紧或过松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注意观察伤口情况，如有红肿、疼痛等异常，及时就医</a:t>
                </a:r>
                <a:endParaRPr/>
              </a:p>
            </p:txBody>
          </p: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止血与包扎的技巧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6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6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6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确认过敏原</a:t>
                </a:r>
                <a:endParaRPr/>
              </a:p>
            </p:txBody>
          </p:sp>
          <p:sp>
            <p:nvSpPr>
              <p:cNvPr id="26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了解患者的过敏史，避免接触过敏原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观察患者过敏症状，如皮疹、呼吸困难、恶心等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如无法确认过敏原，及时就医</a:t>
                </a:r>
                <a:endParaRPr/>
              </a:p>
            </p:txBody>
          </p:sp>
        </p:grpSp>
        <p:grpSp>
          <p:nvGrpSpPr>
            <p:cNvPr id="26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缓解症状</a:t>
                </a:r>
                <a:endParaRPr/>
              </a:p>
            </p:txBody>
          </p:sp>
          <p:sp>
            <p:nvSpPr>
              <p:cNvPr id="26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对于皮肤过敏，可使用抗过敏药物如扑尔敏、络活喜等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对于呼吸困难，可使用支气管扩张剂如舒喘灵、茶碱等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如出现严重过敏反应，如过敏性休克，立即拨打急救电话</a:t>
                </a:r>
                <a:endParaRPr/>
              </a:p>
            </p:txBody>
          </p:sp>
        </p:grpSp>
        <p:grpSp>
          <p:nvGrpSpPr>
            <p:cNvPr id="26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紧急就医</a:t>
                </a:r>
                <a:endParaRPr/>
              </a:p>
            </p:txBody>
          </p:sp>
          <p:sp>
            <p:nvSpPr>
              <p:cNvPr id="26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过敏反应严重时，需尽快就医，进行脱敏治疗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遵医嘱，按时服药，注意观察病情变化</a:t>
                </a:r>
                <a:endParaRPr/>
              </a:p>
            </p:txBody>
          </p: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急性过敏反应的急救措施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用药注意事项与误区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按照医生开具的处方，按时按量服用药物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不要自行更改药物剂量或停药，以免影响治疗效果</a:t>
                </a:r>
                <a:endParaRPr/>
              </a:p>
            </p:txBody>
          </p:sp>
          <p:sp>
            <p:nvSpPr>
              <p:cNvPr id="1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遵医嘱用药</a:t>
                </a:r>
                <a:endParaRPr/>
              </a:p>
            </p:txBody>
          </p:sp>
        </p:grpSp>
        <p:grpSp>
          <p:nvGrpSpPr>
            <p:cNvPr id="1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注意药物剂量</a:t>
                </a:r>
                <a:endParaRPr/>
              </a:p>
            </p:txBody>
          </p:sp>
          <p:sp>
            <p:nvSpPr>
              <p:cNvPr id="2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阅读药物说明书，了解药物的剂量、用法和副作用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遵循药物最小有效剂量原则，避免过量服用</a:t>
                </a:r>
                <a:endParaRPr/>
              </a:p>
            </p:txBody>
          </p:sp>
        </p:grpSp>
        <p:grpSp>
          <p:nvGrpSpPr>
            <p:cNvPr id="2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服药时间</a:t>
                </a:r>
                <a:endParaRPr/>
              </a:p>
            </p:txBody>
          </p:sp>
          <p:sp>
            <p:nvSpPr>
              <p:cNvPr id="2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按照医生建议的时间服药，如饭前、饭后、睡前等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注意药物的特殊服药时间，如激素类药物需按时服用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正确服用药物的方法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https://d.book118.com/438044102042006037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日常疾病护理小常识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2024-09-17T00:50:30.094</cp:lastPrinted>
  <dcterms:created xsi:type="dcterms:W3CDTF">2024-09-16T16:50:30Z</dcterms:created>
  <dcterms:modified xsi:type="dcterms:W3CDTF">2024-09-16T16:50:32Z</dcterms:modified>
</cp:coreProperties>
</file>