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3528042-BA26-4FB7-9565-28C978BB64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A120E5-911F-4CCD-A846-E07C8C374F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7349053-13A5-4257-9236-6778D171A2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176DD04-4A68-4029-82A9-35A9E5FA7A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BA19182-7317-49E3-9A9D-65375C01A7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32F8682-2C6E-4E0D-9F8C-4C1127E74ED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78116D-C96C-4947-AF29-01DC770728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5A143A-8147-42EC-85A2-CDAC4BEB312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432210-F2EA-4149-A91E-5B9DC7FE44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45C3B4-19A5-4665-880A-3772376CC6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24D8FD-A3DA-47A3-832E-B4B9D99A5F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8045065106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医疗服务量统计定义导读与品指标应用</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医疗服务量统计概述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医疗服务量核心指标解读</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品指标在医疗服务量统计中应用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数据可视化在医疗服务量展示中应用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医疗服务量统计分析方法探讨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挑战与对策：提高医疗服务量统计质量</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医疗服务量统计概述</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医疗服务量统计定义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医疗服务量统计是对医疗机构提供的各类医疗服务进行量化统计和分析的过程，旨在评估医疗机构的运营效率和服务质量。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统计目的</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通过对医疗服务量的统计，可以了解医疗机构的运营状况，为政策制定、资源配置和绩效评估提供数据支持，同时也有助于医疗机构自身的管理和改进。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统计范围</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统计对象</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医疗服务量统计通常涵盖医疗机构提供的门诊服务、住院服务、手术服务、检查服务等多个方面。</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统计对象包括各级医疗机构，如综合医院、专科医院、社区卫生服务中心等，以及不同科室和医生提供的医疗服务。</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统计范围与对象</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数据来源</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医疗服务量统计数据主要来源于医疗机构的电子病历系统、收费系统、医保结算系统等内部数据库。</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采集方法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数据采集通常采用自动化方式，通过数据接口或数据交换平台实现数据的实时或定期采集。同时，为确保数据的准确性和完整性，还需要对数据进行清洗、整理和校验等处理。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数据来源与采集方法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医疗服务量核心指标解读</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指报告期内病人来院挂号后，由医师诊断或处理的病人人次数，包括初诊和复诊人次数。</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门诊人次</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指报告期内病人因急症来院，由医师诊断或处理的病人人次数，包括抢救和留观人次数。</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急诊人次</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门诊人次与急诊人次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指报告期内出院的住院病人总数，包括正常分娩、未产出院、住院经检查无病出院、未治出院及健康人进行人工流产或绝育手术后正常出院者。</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指报告期内施行的各种手术人次数，包括门诊和住院病人的手术人次数。</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住院人数与手术人次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手术人次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住院人数</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指报告期内医学影像科室完成的检查人次数，包括X线、CT、MRI、超声、核医学等检查。</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医学影像检查人次</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指报告期内实验室完成的检测人次数，包括临床化学、临床免疫学、临床微生物学、临床血液学等检测。</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实验室检测人次</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指报告期内病理科室完成的病理检查人次数，包括活检、细胞学检查等。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病理检查人次</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如心电图、脑电图、肌电图等电生理检查人次数，内窥镜检查人次数等。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其他医技科室工作量统计</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医技科室工作量统计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品指标在医疗服务量统计中应用</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品指标是用于衡量医疗服务质量的一系列标准和指标，它反映了医疗机构在提供医疗服务过程中的效率、安全性、患者满意度等方面的表现。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品指标定义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品指标在医疗服务量统计中发挥着重要作用，它可以帮助医疗机构了解自身的服务质量和水平，发现存在的问题和不足，进而采取改进措施提升服务质量。</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品指标作用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品指标概念及作用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效率指标</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包括平均住院日、手术前后住院日等，用于衡量医疗机构服务效率的高低。</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安全性指标</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如医疗事故发生率、院内感染率等，反映医疗机构在保障患者安全方面的表现。</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患者满意度指标</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通过患者满意度调查收集患者对医疗服务的评价，了解患者的需求和期望。</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常见品指标类型举例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https://d.book118.com/438045065106006042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2024-09-21T21:19:50.302</cp:lastPrinted>
  <dcterms:created xsi:type="dcterms:W3CDTF">2024-09-21T13:19:50Z</dcterms:created>
  <dcterms:modified xsi:type="dcterms:W3CDTF">2024-09-21T13:19:52Z</dcterms:modified>
</cp:coreProperties>
</file>