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VDJET+OUPDFU+ArialMT"/>
      <p:regular r:id="rId16"/>
    </p:embeddedFont>
    <p:embeddedFont>
      <p:font typeface="KHUORG+MS-UIGothic"/>
      <p:regular r:id="rId17"/>
    </p:embeddedFont>
    <p:embeddedFont>
      <p:font typeface="JPVSTM+CGGGCI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834C-8190-49D6-ADDD-CF6CEFBF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32F1-4A7C-4C4D-97E9-E4BF5527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781DD-3035-4B3A-A713-B308B3F0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49938-991A-4F49-B5C7-7E34D6B3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95227-E4C6-486C-89BE-4CBC95F6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40A74-9832-4BDB-8461-FE1508BC3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AC368-BCAE-48AE-8071-EE03F04D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A3C90-6614-4A20-955C-2B7F25A9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7CEE1-DD7C-4755-BB0E-0AED9E5C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D9855-3245-45FD-B50E-1DEC84E73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6C40C-DB3D-49F1-A9BE-7C45B42E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6032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490509" cy="13440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VDJET+OUPDFU+ArialMT"/>
                <a:cs typeface="WVDJET+OUPD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HUORG+MS-UIGothic"/>
                <a:cs typeface="KHUORG+MS-UIGothic"/>
              </a:rPr>
              <a:t>采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FFFFFF"/>
                </a:solidFill>
                <a:latin typeface="KHUORG+MS-UIGothic"/>
                <a:cs typeface="KHUORG+MS-UIGothic"/>
              </a:rPr>
              <a:t>价格分析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VDJET+OUPDFU+ArialMT"/>
                <a:cs typeface="WVDJET+OUPDF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HUORG+MS-UIGothic"/>
                <a:cs typeface="KHUORG+MS-UIGothic"/>
              </a:rPr>
              <a:t>成本降低策略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PVSTM+CGGGCI+MicrosoftYaHei-Bold"/>
                <a:cs typeface="JPVSTM+CGGGC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PVSTM+CGGGCI+MicrosoftYaHei-Bold"/>
                <a:cs typeface="JPVSTM+CGGGC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PVSTM+CGGGCI+MicrosoftYaHei-Bold"/>
                <a:cs typeface="JPVSTM+CGGGC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商信誉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E27536"/>
                </a:solidFill>
                <a:latin typeface="KHUORG+MS-UIGothic"/>
                <a:cs typeface="KHUORG+MS-UIGothic"/>
              </a:rPr>
              <a:t>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量保</a:t>
            </a:r>
            <a:r>
              <a:rPr sz="2000">
                <a:solidFill>
                  <a:srgbClr val="E27536"/>
                </a:solidFill>
                <a:latin typeface="SimSun"/>
                <a:cs typeface="SimSun"/>
              </a:rPr>
              <a:t>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采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量与价格的关系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批量采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期合作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价格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谈</a:t>
            </a:r>
            <a:r>
              <a:rPr sz="2300" spc="23">
                <a:solidFill>
                  <a:srgbClr val="E27536"/>
                </a:solidFill>
                <a:latin typeface="KHUORG+MS-UIGothic"/>
                <a:cs typeface="KHUORG+MS-UIGothic"/>
              </a:rPr>
              <a:t>判技巧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市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价格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趋势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HUORG+MS-UIGothic"/>
                <a:cs typeface="KHUORG+MS-UIGothic"/>
              </a:rPr>
              <a:t>原材料价格走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FFFDFD"/>
                </a:solidFill>
                <a:latin typeface="KHUORG+MS-UIGothic"/>
                <a:cs typeface="KHUORG+MS-UIGothic"/>
              </a:rPr>
              <a:t>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势对</a:t>
            </a:r>
            <a:r>
              <a:rPr sz="2000" spc="23">
                <a:solidFill>
                  <a:srgbClr val="FFFDFD"/>
                </a:solidFill>
                <a:latin typeface="KHUORG+MS-UIGothic"/>
                <a:cs typeface="KHUORG+MS-UIGothic"/>
              </a:rPr>
              <a:t>价格的影响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关注国内外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和政策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化，分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析其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价格的影响，以便提前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关注原材料市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价格走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未来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价格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化，以便制定合理的采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购计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划。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KHUORG+MS-UIGothic"/>
                <a:cs typeface="KHUORG+MS-UIGothic"/>
              </a:rPr>
              <a:t>争者价格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手的采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价格，以便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自己的采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KHUORG+MS-UIGothic"/>
                <a:cs typeface="KHUORG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化采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集中采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化采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购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准化采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降低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存成本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实时库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存管理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定期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盘</a:t>
            </a:r>
            <a:r>
              <a:rPr sz="2000">
                <a:solidFill>
                  <a:srgbClr val="E27536"/>
                </a:solidFill>
                <a:latin typeface="KHUORG+MS-UIGothic"/>
                <a:cs typeface="KHUORG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E27536"/>
                </a:solidFill>
                <a:latin typeface="KHUORG+MS-UIGothic"/>
                <a:cs typeface="KHUORG+MS-UIGothic"/>
              </a:rPr>
              <a:t>化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库</a:t>
            </a:r>
            <a:r>
              <a:rPr sz="2000" spc="23">
                <a:solidFill>
                  <a:srgbClr val="E27536"/>
                </a:solidFill>
                <a:latin typeface="KHUORG+MS-UIGothic"/>
                <a:cs typeface="KHUORG+MS-UIGothic"/>
              </a:rPr>
              <a:t>存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E27536"/>
                </a:solidFill>
                <a:latin typeface="KHUORG+MS-UIGothic"/>
                <a:cs typeface="KHUORG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过实时库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存情况，避免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存和缺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货现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点，确保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数据的准确性，避免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积压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和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售数据和市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需求，合理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安排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构，降低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KHUORG+MS-UIGothic"/>
                <a:cs typeface="KHUORG+MS-UIGothic"/>
              </a:rPr>
              <a:t>存成本。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期合作与供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E27536"/>
                </a:solidFill>
                <a:latin typeface="KHUORG+MS-UIGothic"/>
                <a:cs typeface="KHUORG+MS-UIGothic"/>
              </a:rPr>
              <a:t>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建立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期合作关系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谈</a:t>
            </a:r>
            <a:r>
              <a:rPr sz="2300">
                <a:solidFill>
                  <a:srgbClr val="E27536"/>
                </a:solidFill>
                <a:latin typeface="KHUORG+MS-UIGothic"/>
                <a:cs typeface="KHUORG+MS-UIGothic"/>
              </a:rPr>
              <a:t>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供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商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E27536"/>
                </a:solidFill>
                <a:latin typeface="KHUORG+MS-UIGothic"/>
                <a:cs typeface="KHUORG+MS-UIGothic"/>
              </a:rPr>
              <a:t>价与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https://d.book118.com/438046032016006047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WVDJET+OUPDFU+ArialMT</vt:lpstr>
      <vt:lpstr>Times New Roman</vt:lpstr>
      <vt:lpstr>KHUORG+MS-UIGothic</vt:lpstr>
      <vt:lpstr>SimSun</vt:lpstr>
      <vt:lpstr>JPVSTM+CGGGCI+MicrosoftYaHei-Bold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2024-09-28T06:46:33.331</cp:lastPrinted>
  <dcterms:created xsi:type="dcterms:W3CDTF">2024-09-27T22:46:33Z</dcterms:created>
  <dcterms:modified xsi:type="dcterms:W3CDTF">2024-09-27T22:46:34Z</dcterms:modified>
</cp:coreProperties>
</file>