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B90DD7-65B2-4308-804D-F65B3EEF7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0424AC-B8E7-4645-9AFB-8C161AB6F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E485AD-5257-4D03-B6D6-519F139BD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A7C671-8F63-4DED-8C2D-15651FEDA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C4EE1E-2416-4CCD-BE03-3D5463C5A4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9E9685-D324-4F6B-A697-F5889CE0D9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728496-B546-46C9-98E9-817BEA444E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735A0-1971-41B0-9459-8DBB318A6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2A3068-6912-43A0-8B7A-3718700E94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1E47C-0315-48AA-97C9-D317FA049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A4EF68-81E3-43CE-B029-7DE86F1CA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47005107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大运河文化带园博园项目经营分析报告</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XX-01-21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项目进度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团队建设与运营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项目概述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3417" r="34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687" b="2968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政策支持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国家及地方政府对大运河文化带的保护与传承给予高度重视，出台一系列政策措施，为项目实施提供有力保障。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地域优势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项目所在地拥有丰富的大运河文化遗产和旅游资源，具备开展园博园项目的独特优势。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随着文化旅游市场的蓬勃发展，游客对于高品质、有文化底蕴的旅游产品的需求日益增长。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通过园博园的建设和运营，深入挖掘和展示大运河文化的独特魅力，实现文化的传承与弘扬。</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文化传承</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打造集观光、休闲、娱乐、科普于一体的综合性旅游景区，提升当地旅游品质和吸引力。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旅游开发</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通过项目的建设和运营，带动相关产业发展，促进当地经济增长和就业增加。</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经济效益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包括园博园的整体规划、景观设计、建筑设计、基础设施建设等。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规划建设</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文化展示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旅游服务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营销推广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涵盖大运河历史文化的挖掘、整理、研究和展示，包括文物、图片、影像等多种形式。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提供游客接待、导游服务、餐饮住宿、休闲娱乐等全方位的旅游服务。</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开展品牌宣传、市场推广、网络营销等活动，提高项目的知名度和影响力。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游客需求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大运河文化带园博园项目吸引了大量游客，他们对文化、历史和自然景观有着浓厚兴趣。游客需求包括参观游览、文化体验、休闲娱乐等。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商务需求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项目周边地区的企业和商务人士对高端会议、商务洽谈、团队建设等活动有较高需求。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学校和教育机构对项目内的历史文化资源和自然科学知识有较高需求，可用于开展研学旅行、课外实践等活动。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大运河文化带沿线存在多个类似的文化旅游项目，如博物馆、文化遗址等，它们与园博园项目在游客资源、市场份额等方面存在竞争关系。</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替代品竞争</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随着科技的发展，虚拟现实、增强现实等技术在文化旅游领域的应用逐渐增多，这些新兴技术可能对传统的实地游览方式产生替代效应。</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潜在进入者竞争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未来可能有新的投资者或开发商进入大运河文化带旅游市场，带来新的竞争力量。</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同类项目竞争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随着环保意识的提高，大运河文化带园博园项目应注重环境保护和可持续发展，推动绿色旅游和生态旅游的发展。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环保与可持续发展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随着文化旅游的深度融合，游客对文化体验的需求将越来越高，大运河文化带园博园项目应深入挖掘历史文化资源，提供更多元化的文化体验产品。</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文化旅游融合</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数字化和智能化技术将在文化旅游领域发挥越来越重要的作用，大运河文化带园博园项目应积极探索和应用这些技术，提升游客体验和管理效率。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数字化与智能化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经营策略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文化深度挖掘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重点展示大运河文化的历史、艺术和科学价值，通过文物、遗址、非物质文化遗产等多种方式呈现。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主题产品创新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开发以大运河文化为主题的创意产品，如特色手工艺品、文创商品等，以满足游客的多样化需求。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体验优化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提升游客在园博园内的游览体验，如改善导览服务、增加互动项目等。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差异化定价</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根据产品的独特性和市场需求，对不同的产品或服务实行差异化定价，以实现收益最大化。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优惠政策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推出针对不同游客群体的优惠政策，如学生、老年人、残疾人等，提高园博园的社会效益。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价格调整机制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建立灵活的价格调整机制，根据市场变化和成本变动及时调整价格。</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充分利用互联网和移动终端设备，打造线上售票、导览、讲解等一站式服务平台。</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线上渠道拓展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与旅行社、酒店等旅游相关企业建立合作关系，共同推广园博园项目。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线下渠道合作</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探索与各类媒体、社交平台合作的可能性，拓宽宣传和推广渠道。</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渠道多元化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通过精心策划的品牌传播活动，提升大运河文化带园博园项目的知名度和美誉度。</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品牌塑造</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定期开展各类营销活动，如文化节庆、主题展览等，吸引游客关注和参与。</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营销活动</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积极运用社交媒体平台，发布有趣、有料的内容，与游客互动，提高用户粘性。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社交媒体运营</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推广策略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财务分析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33" r="2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土地购置费用</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基础设施建设费用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景观建设费用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建筑物建设费用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根据土地市场价格和规划用地面积，计算土地购置费用。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包括绿化、水体、硬质景观等建设费用。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包括道路、水电、通信等基础设施建设费用。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包括展馆、服务中心、管理用房等建筑物建设费用。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https://d.book118.com/438047005107006033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2024-09-11T16:49:55.975</cp:lastPrinted>
  <dcterms:created xsi:type="dcterms:W3CDTF">2024-09-11T08:49:55Z</dcterms:created>
  <dcterms:modified xsi:type="dcterms:W3CDTF">2024-09-11T08:49:58Z</dcterms:modified>
</cp:coreProperties>
</file>