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E5BBB0-100A-464E-A2B4-F5E9BB039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D2530-B47A-42DC-8478-6A85E1AA3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0D0905-1319-49BB-9C6C-F2636AF4B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17F7B9-85D2-4DAF-9C0E-1088E7E31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C28FE1-754E-4FD1-92ED-F9E93A7CF9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7B03FD-A92F-4F2B-A47A-FE2C9A5568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A24831-7607-454B-B302-8074101EA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62E439-F8B2-42D7-82F8-CDF3A3EDF0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FA8B19-1481-477E-961E-BD03C46D1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D2C0C-6D37-46D5-991F-05534B6B2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13BAB-80BD-45F7-BD49-5912206A8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470550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隋唐政治演变与民族交融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隋唐政治背景及演变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民族交融现象及原因分析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隋唐时期重要民族关系梳理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民族交融对隋唐文化贡献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总结：隋唐政治演变与民族交融意义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隋唐政治背景及演变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隋朝通过设立三省六部制，加强中央集权，使皇权得到进一步巩固。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中央集权加强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科举制度初创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0542" b="20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法律体系完善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083" r="8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隋朝开始采用分科考试的方式选拔官员，打破了世家大族的垄断，提高了统治效能。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隋朝制定《开皇律》等法典，使封建法律体系得以完善。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隋朝政治特点及制度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开明政治氛围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唐朝政治氛围相对开明，统治者注重文化发展和民族交融，为唐朝的繁荣奠定了基础。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唐朝建立背景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唐朝在隋末农民起义和割据混战的背景下建立，实现了国家统一。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政治体制变革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唐朝继承并发展了科举制度，使其得以完备；同时，唐朝还加强了对地方的控制，削弱了藩镇势力。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唐朝建立及政治体制变革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625" r="246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隋朝到唐朝的政治过渡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隋朝末年，由于政治腐败和社会动荡，隋朝政权逐渐瓦解。唐朝在起义和割据混战中崛起，实现了国家统一和政治稳定。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唐朝政治体制的发展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唐朝初期，政治体制得以逐步发展和完善。科举制度的推广使得更多有才能的人得以进入官场；同时，唐朝还加强了对地方的控制和管理。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政治变革对民族交融的影响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隋唐时期的政治变革促进了民族交融和文化交流。科举制度的推广使得各民族的人才得以共同竞争和交流；同时，唐朝开明的政治氛围也吸引了众多周边民族的归附和学习。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隋唐政治演变过程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科举制度促进民族交融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科举制度打破了世家大族的垄断，使得各民族的人才都有机会进入官场，促进了民族之间的交流和融合。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政治稳定推动民族发展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隋唐时期的政治稳定为社会经济的发展和文化的繁荣创造了良好的环境，也推动了各民族的发展和进步。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开明政策吸引周边民族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唐朝开明的民族政策吸引了众多周边民族的归附和学习，促进了中华民族多元一体的格局形成。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政治制度对民族交融影响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民族交融现象及原因分析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9906" r="19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隋唐时期，中国境内存在着众多的民族，如汉族、突厥、回纥、南诏、吐蕃等。这些民族在地理分布上呈现出大杂居、小聚居的特点。</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政治、经济的变化，各民族之间发生了大规模的迁徙。例如，唐朝时期设立安西都护府和北庭都护府，管辖西域地区，使得大量汉族人口迁徙至西域。同时，北方和西北地区的突厥、回纥等民族也因战乱或自然灾害等原因向南迁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隋唐时期民族分布与迁徙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隋唐时期，各民族之间的经济文化交流日益频繁。丝绸之路的畅通促进了中原与西域、中亚、欧洲等地的贸易往来，使得不同民族之间的商品、技术、文化得以传播和交流。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各民族在长期的经济文化交往中，逐渐形成了相互依存、相互促进的关系。例如，唐朝时期的胡汉互化现象，即汉族吸收胡族文化，胡族也接受汉族文化，形成了你中有我、我中有你的文化格局。</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民族间经济文化交流加强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隋唐时期统治者为了维护国家统一和稳定，实行了一系列民族政策。例如，唐朝实行开放的对外政策，积极发展与周边各民族的友好关系，并设立安西都护府和北庭都护府管辖西域地区。</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同时，统治者还通过册封少数民族首领为王、给予少数民族上层分子以优厚待遇等方式来缓和民族矛盾，促进民族交融。这些政策在一定程度上推动了各民族之间的交流和融合。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统治者民族政策调整与推动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民族交融促进了隋唐时期社会的繁荣和发展。各民族之间的经济文化交流为中原地区带来了先进的生产技术和文化成果，推动了社会经济的进步。</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同时，民族交融也丰富了隋唐文化的内涵。各民族的文化在交流中相互借鉴、吸收和融合，形成了独具特色的隋唐文化。这种文化不仅在当时具有重要影响力，而且对后世产生了深远影响。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民族交融对隋唐社会影响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隋唐时期重要民族关系梳理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https://d.book118.com/438047055001006036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2024-09-15T01:01:07.281</cp:lastPrinted>
  <dcterms:created xsi:type="dcterms:W3CDTF">2024-09-14T17:01:07Z</dcterms:created>
  <dcterms:modified xsi:type="dcterms:W3CDTF">2024-09-14T17:01:09Z</dcterms:modified>
</cp:coreProperties>
</file>