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BC5D11-9E7E-4D2F-B3C5-07AEA89ED29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5B869-0B8F-4D0A-9176-CAD49E716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E86F8-6F42-419C-9934-5C71A499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7343-DE09-4AFA-BB09-607E01C4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E57AF-57C1-4615-B488-8E795DDD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FF493-AA15-4BC9-AAE8-0AEE45F4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E7AF8-ACE1-4EAD-9348-DC92379A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1991C-D0CF-446F-B33D-E14650C1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6D7E4-10C1-41EB-86E2-FA26E83D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74165-05AE-45DC-AF02-E598B808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A0A5F-DADB-477C-9D44-82841C547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F5AB9-3C77-4E50-BE0E-C67BDDEC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85BADA-2420-4292-AC2A-4A52E2C2E5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96D4909-26FF-4EC9-A86D-F45E5630ECA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10160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应急方案在交通事故中的应用与效果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制作人：XXX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交通事故中的应急方案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应急方案的效果分析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应急方案的不足与改进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应急方案的未来发展趋势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交通事故及其影响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交通事故是指由于交通运输过程中发生的意外事件，造成人身伤亡或财产损失。交通事故给社会和个人带来的影响是巨大的，包括生命安全、经济损失等方面。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应急方案的定义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重要性不言而喻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保障人身安全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经济效益显著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减少财产损失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社会稳定受益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减轻社会影响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减少伤亡和损失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保障事故现场安全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提高救援效率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提高事故处理效率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缩短故障恢复时间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减少交通拥堵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事前规划应对方案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应急资源准备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应急方案在交通事故中的重要性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及时应对突发情况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减少后续伤害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应急方案的相关概念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危机处理方案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紧急救助行动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应急救援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实战模拟训练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应急方案在交通事故中起着至关重要的作用，通过预案制定、演练和救援响应，能够有效保障人员安全，减少损失并提高事故处理效率。在未来的交通安全管理中，应急方案将继续发挥重要作用。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交通事故中的应急方案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事故发生后的第一时间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在交通事故发生后的第一时间，首先要立即报警以通知相关救援部门到达现场。同时，为了防止二次事故发生，需要切断电源，并对现场进行疏散，保障事故现场的安全。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交通事故中的应急救援措施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救援队伍快速到达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医护人员紧急处理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伤员救治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保障现场顺利通行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车辆移交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应急处置流程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调查事故原因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事故现场勘察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合理处理事故后续事宜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事故处理和赔偿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事故责任认定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资源调配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充分利用各类资源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提高救援效率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信息共享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信息传递及时准确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提高救援效果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部门协调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不同部门协同合作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分工明确责任清晰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交通事故中的应急方案至关重要，能够在第一时间有效应对事故，最大限度减少损失。通过合理的应急措施和规范的处置流程，能够提高救援效率，保障现场秩序，尽快恢复交通正常。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应急方案的效果分析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减少人员伤亡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通过及时执行应急方案，可以有效减少交通事故中的人员伤亡，提高受灾者的生存几率。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降低财产损失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应急方案的快速响应能够及时控制事故范围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快速响应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有效减少财产损失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减少损失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保障财产安全，减少经济损失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保障财产安全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提高救援效率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应急方案的制定能够使救援人员有条不紊地行动，提高救援效率，减少时间损失，尽快帮助事故受灾者。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减少交通拥堵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快速处理事故，减少交通拥堵影响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危机公关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有效执行应急方案，稳定舆论，减轻社会影响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减轻社会影响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疏散引导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有序疏散人群，减少社会恐慌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通过以上分析，可见应急方案在交通事故中的应用效果显著，不仅能减少人员伤亡和财产损失，提高救援效率，还能够减轻社会影响，是至关重要的。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https://d.book118.com/438051016063006046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应急方案在交通事故中的应用与效果</vt:lpstr>
      <vt:lpstr>目录</vt:lpstr>
      <vt:lpstr>第1章 简介</vt:lpstr>
      <vt:lpstr> </vt:lpstr>
      <vt:lpstr>应急方案的定义</vt:lpstr>
      <vt:lpstr>应急方案在交通事故中的重要性</vt:lpstr>
      <vt:lpstr>应急方案的相关概念</vt:lpstr>
      <vt:lpstr>总结</vt:lpstr>
      <vt:lpstr>第2章 交通事故中的应急方案</vt:lpstr>
      <vt:lpstr> </vt:lpstr>
      <vt:lpstr>交通事故中的应急救援措施</vt:lpstr>
      <vt:lpstr>应急处置流程</vt:lpstr>
      <vt:lpstr>应急预案的执行</vt:lpstr>
      <vt:lpstr>总结</vt:lpstr>
      <vt:lpstr>第3章 应急方案的效果分析</vt:lpstr>
      <vt:lpstr> </vt:lpstr>
      <vt:lpstr>降低财产损失</vt:lpstr>
      <vt:lpstr> </vt:lpstr>
      <vt:lpstr>减轻社会影响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2024-09-27T08:46:01.188</cp:lastPrinted>
  <dcterms:created xsi:type="dcterms:W3CDTF">2024-09-27T00:46:01Z</dcterms:created>
  <dcterms:modified xsi:type="dcterms:W3CDTF">2024-09-27T00:46:03Z</dcterms:modified>
</cp:coreProperties>
</file>