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A035B3-9999-4C0F-927A-BD2F7D55B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14960B-AFA9-4C9A-88E9-2B55C6581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C9C1B-CAEE-4DA0-BDD8-AA90614D8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48161B-E2A7-4EB7-8373-E5C3AAC35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FBC8FE-A0BD-48F9-A31E-376435DDD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A58854-E1E6-4DCD-8A91-60C7CCE7C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3E8F66-2563-4474-A944-BFA0463E6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D29920-0246-469A-BDA8-56AADC8DF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93A14A-AA8B-4652-A467-2B70A18B5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71E28-A4D0-40E7-ABB6-A93073307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B878F5-84C6-43EE-96BB-51520B653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5102100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《伴性遗传复习》ppt课件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伴性遗传的基本概念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伴性遗传的遗传规律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伴性遗传的实例分析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伴性遗传的实验验证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伴性遗传的医学应用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复习与思考题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伴性遗传的基本概念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796" r="3179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伴性遗传分为伴X染色体显性遗传、伴X染色体隐性遗传、伴Y染色体遗传和Z染色体连锁遗传。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伴性遗传是指某些基因在性染色体上，其遗传方式随着性别而改变。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218" r="23218"/>
          <a:stretch>
            <a:fillRect/>
          </a:stretch>
        </p:blipFill>
        <p:spPr>
          <a:xfrm>
            <a:off x="652454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331" r="14331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伴性遗传具有性别选择性，男性与女性在遗传特征上存在差异。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伴性遗传与常染色体遗传相比，具有更强的遗传特征，如某些疾病只在男性或女性中发病。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伴性遗传在人类和动物中都有存在，与性别相关的一些特征和疾病都与伴性遗传有关。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伴性遗传的特点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伴性遗传在人类医学、动物育种和性别决定等方面具有广泛的应用价值。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了解伴性遗传的特点和规律，有助于预防和治疗某些与性别相关的疾病，提高人类健康水平。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85" r="95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伴性遗传的发现是遗传学发展史上的重要里程碑，为人类和动物性别决定和性别相关疾病的研究提供了重要依据。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伴性遗传的发现与重要性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伴性遗传的遗传规律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当位于X染色体上的显性基因存在时，其性状会表现出来。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伴X染色体显性遗传是指位于X染色体上的显性基因控制的遗传规律。在男性中，由于只有一条X染色体，因此只要有一个显性基因存在，其性状就会表现出来。而在女性中，由于存在两条X染色体，因此需要两个显性基因同时存在才能表现出相应的性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伴X染色体显性遗传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当位于X染色体上的隐性基因存在时，只有在男性中才可能表现出相应的性状。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伴X染色体隐性遗传是指位于X染色体上的隐性基因控制的遗传规律。在男性中，由于只有一条X染色体，因此只要有一个隐性基因存在，其性状就会表现出来。而在女性中，由于存在两条X染色体，因此即使有一个隐性基因存在，也不会表现出相应的性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伴X染色体隐性遗传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位于Y染色体上的基因只会在男性中传递，并表现出相应的性状。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伴Y染色体遗传是指位于Y染色体上的基因控制的遗传规律。由于Y染色体只存在于男性中，因此这些基因只会在男性中传递，并表现出相应的性状。在女性中，由于没有Y染色体，因此这些基因不会表现出相应的性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伴Y染色体遗传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伴性遗传的规律包括伴X染色体显性遗传、伴X染色体隐性遗传和伴Y染色体遗传等。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伴性遗传是指位于性染色体上的基因所控制的遗传规律。这些基因在男性和女性中的表达方式不同，因此会导致不同的遗传规律。伴X染色体显性遗传和伴X染色体隐性遗传是两种常见的伴性遗传规律，而伴Y染色体遗传则是一种较为特殊的伴性遗传规律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伴性遗传的规律总结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伴性遗传的实例分析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红绿色盲是最常见的伴性遗传病之一，主要由于基因突变导致患者无法正常辨识红色和绿色。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绿色盲的遗传方式为伴X染色体隐性遗传，男性发病率高于女性。患者常常无法分辨红色和绿色，导致视觉混淆。红绿色盲的遗传规律是男性患者的母亲和女儿一定是携带者，而女性患者的父亲和儿子一定患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红绿色盲的伴性遗传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抗维生素D佝偻病是一种较为罕见的伴性遗传病，患者由于肾脏无法正常处理维生素D而导致佝偻病。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维生素D佝偻病的遗传方式为伴X染色体显性遗传，女性发病率高于男性。患者由于肾脏无法正常处理维生素D，导致钙磷代谢紊乱，引发佝偻病。抗维生素D佝偻病的遗传规律是女性患者的父亲和儿子一定患病，而男性患者的母亲和女儿一定患病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抗维生素D佝偻病的伴性遗传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https://d.book118.com/438051021002006034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2024-09-12T04:06:43.226</cp:lastPrinted>
  <dcterms:created xsi:type="dcterms:W3CDTF">2024-09-11T20:06:43Z</dcterms:created>
  <dcterms:modified xsi:type="dcterms:W3CDTF">2024-09-11T20:06:45Z</dcterms:modified>
</cp:coreProperties>
</file>