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95E5A-C8B5-4D58-92CD-5BE62D72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47C55-5BE8-4192-A9A8-258CAB9F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63C55-9EFE-4A56-A215-588CBE92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FAE13-A4B6-4A65-A597-3884E4D56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88778-24EE-4064-B505-28B32E31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2B7F8-A6B9-4C70-8AB2-C053FC87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CD128-88A5-4D4F-A453-67C71639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760DF-1E27-4D97-98B7-2BBC04E8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7457D-BD25-4024-BBD6-8945C380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8C136-CC0F-43B2-8AD9-AFCCB682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8033C-AE1C-4CB5-AF2B-36B52C13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105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精神出院病人的护理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精神出院病人的护理方法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精神出院病人的家庭护理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精神出院病人的社区护理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精神出院病人是指经过医院治疗，病情得到控制或缓解，但仍需继续接受护理和关注的精神疾病患者。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精神出院病人通常需要持续的治疗和护理，以保持病情稳定，预防复发。他们可能面临心理、社会和生理等多方面的挑战，需要专业的护理和管理。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06" r="21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精神出院病人需要关注身体健康，保持良好的生活习惯和定期的健康检查，预防其他疾病的发生。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大多数精神出院病人需要长期或终生服用药物，以控制或缓解症状。因此，定期的药品管理和监督是必要的。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精神疾病患者往往有心理上的需求，如情绪管理、应对压力、提高自我认知等。心理支持可以帮助他们建立积极的应对策略，提高生活质量。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社会融入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精神出院病人需要逐渐融入社会，恢复正常的社交和生活功能。这需要社会支持、职业康复和家庭关怀等方面的帮助。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精神出院病人的需求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10" r="72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精神出院病人的护理目标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通过药物治疗和心理支持，控制精神出院病人的症状，减少复发风险。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帮助精神出院病人恢复社会功能，提高生活质量，增强自我照顾能力。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通过职业康复和社交活动，促进精神出院病人的社会融入，减轻家庭和社会负担。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关注身体健康，预防其他疾病的发生，降低并发症的风险。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控制症状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促进社会融入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对病人的病情状况进行定期评估，确保药物剂量和种类与病情相匹配。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382" b="163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监督病人按时服药，避免漏服或错服，确保药物的有效性。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密切关注药物副作用，如出现不良反应及时处理。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关注病人的心理状态，提供心理支持和疏导，帮助病人缓解焦虑、抑郁等情绪。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通过认知行为疗法帮助病人纠正不良认知，提高应对能力和自我调节能力。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鼓励家庭成员参与病人的心理护理，提供情感支持和陪伴。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指导病人进行日常生活技能训练，如洗漱、穿衣、饮食等，提高自理能力。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帮助病人恢复社交技能，提高与他人交往的能力，增强社会适应性。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根据病人的兴趣和职业需求，提供职业技能培训和康复训练，促进回归社会。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生活技能训练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康复支持小组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组织康复支持小组，让病人在相互支持中共同成长，增强康复信心。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社区融入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鼓励病人积极参与社区活动，融入社区生活，提高社会适应能力。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家庭支持与关怀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加强家庭对病人的支持与关怀，提供必要的家庭照顾和关心，促进家庭关系的和谐。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92" r="1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精神出院病人的家庭护理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https://d.book118.com/438051055014006032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2024-09-09T08:13:09.476</cp:lastPrinted>
  <dcterms:created xsi:type="dcterms:W3CDTF">2024-09-09T00:13:09Z</dcterms:created>
  <dcterms:modified xsi:type="dcterms:W3CDTF">2024-09-09T00:13:11Z</dcterms:modified>
</cp:coreProperties>
</file>