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D7A1-A398-4F3E-B1E9-FEF85AA2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3294B-6009-48CA-A62F-AC2C71A3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1F23A-2372-460B-9821-5CD182439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41276-9ABD-435D-A752-9709C8EF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943BE-FF84-4701-A19D-D3D39668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3B116-5CF0-438F-9707-B7EBAAEFD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F49FF-CC8B-402D-B0A7-FF0A722F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964D7-7C8C-4901-AEDF-DA1E2AFD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1B3F2-908D-43EF-B956-F95A67F6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E2CBF-7793-4819-8EC7-9DAEB0F1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887D-CBAC-47EF-8768-C0374F75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1136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福建短视频品牌推广方案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品牌现状及目标分析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短视频营销策略规划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内容创作与运营实施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福建特色文化元素挖掘与呈现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跨界合作与产业融合发展探索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https://d.book118.com/438051136023006037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2024-09-16T20:58:54.229</cp:lastPrinted>
  <dcterms:created xsi:type="dcterms:W3CDTF">2024-09-16T12:58:54Z</dcterms:created>
  <dcterms:modified xsi:type="dcterms:W3CDTF">2024-09-16T12:58:55Z</dcterms:modified>
</cp:coreProperties>
</file>