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C229B-328D-4D0F-BC26-C46BF7E25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C6147-1589-4A44-A9A6-133D3FA50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6460B-1A8C-41E0-844F-090B74EA4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29E8D-31C1-468C-8C46-AC5DE3F46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3B0212-5463-43C2-90DD-185A5290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EF11FC-2F24-42AE-A554-974F4446E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F391A7-F661-4B48-885E-DD7CE2B2A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02E64-1E20-432F-8C17-8C7987DD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32826-30DD-4C96-BA7B-4AE9F6CAE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0B615-7C62-4F28-8006-A274B0215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32282-44B7-4154-8F7E-F9E33ADF1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52042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跨界营销的起源与发展历史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32" r="34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50" r="323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分析不同历史阶段下跨界营销的特性和应用，探究其与社会、经济、技术发展的关系。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研究跨界营销的起源、发展历程和影响，以深入理解这一营销策略的演变和重要性。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本报告将全面概述跨界营销的起源，详细介绍其发展历程，并深入分析其在现代营销策略中的重要性和应用。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报告将涉及不同领域的跨界营销案例，以便读者全面了解跨界营销在不同行业和背景下的实际应用。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跨界营销的起源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9" b="5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1937年，联合利华和可口可乐首次合作，在可口可乐的广告中加入剃须泡沫，以吸引更多的男性消费者，这是跨界营销的早期案例之一。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1970年代，麦当劳与迪士尼合作，在麦当劳餐厅内设立迪士尼主题区，并在迪士尼电影中植入麦当劳元素，这种合作模式也是跨界营销的雏形。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早期的跨界营销案例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麦当劳与迪士尼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联合利华与可口可乐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5" r="2388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14" r="307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跨界营销最初的概念是通过品牌合作，将不同领域的品牌进行联合推广，以扩大品牌知名度和市场份额。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跨界营销的合作方通过共享彼此的资源，如渠道、品牌形象、广告宣传等，实现互利共赢。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跨界营销的初步概念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随着市场竞争的加剧，品牌需要寻找新的营销策略来吸引消费者，跨界营销成为一种创新的尝试。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互联网和数字化技术的快速发展为跨界营销提供了更多的可能性，使得品牌之间的合作更加便捷和高效。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42" r="101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跨界营销的驱动因素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跨界营销的发展历程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20世纪末期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随着市场竞争的加剧，企业开始尝试通过与其他品牌合作，打破传统营销模式，以吸引更多消费者。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品牌间的初步合作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品牌间开始进行简单的合作，如联名款、限量版等，旨在通过不同品牌间的联合，提高品牌知名度和销售量。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跨界营销的初步发展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https://d.book118.com/438052042134006045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2024-09-26T14:19:10.851</cp:lastPrinted>
  <dcterms:created xsi:type="dcterms:W3CDTF">2024-09-26T06:19:10Z</dcterms:created>
  <dcterms:modified xsi:type="dcterms:W3CDTF">2024-09-26T06:19:12Z</dcterms:modified>
</cp:coreProperties>
</file>