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77D5B-8C6B-471C-AABA-FB900E742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97358-F9E3-45F7-B08A-8088E70DC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C64A4-ADB7-4F24-BA90-784FA1AAF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FB86A-207F-4CDB-9A77-A5340981F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E0375-A85F-4043-865A-057314FAD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26A07-CCFC-4A8F-9762-8013340A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11184A-5222-499C-9828-94F9C8FF0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E0720-1342-49F7-ADA5-71255E71F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D1371-11E4-4266-8878-5F9620EE2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49E9E-F050-41C0-AEBE-449E984E8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AFCD9-16DD-44D3-8842-7A816C087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3050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科技成果鉴定评审专家的沟通与交流技巧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与不同类型人员的沟通技巧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评估科技成果的创新性、先进性和实用性，确定其科学价值和潜在的社会经济效益。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为科技成果的转化、推广和应用提供科学依据和决策支持。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促进科研团队之间的交流与合作，推动相关领域的技术进步和产业发展。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结果公示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鉴定评审机构将鉴定结论进行公示，接受社会监督。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鉴定结论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专家根据评审结果，形成科技成果鉴定评审结论，并提交给鉴定评审机构。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鉴定评审机构组织专家对申请材料进行评审，包括现场考察、质询和讨论等环节。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申请人向鉴定评审机构提交科技成果鉴定评审申请，并提供相关材料。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形式审查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鉴定评审机构对申请材料进行形式审查，确保申请符合相关规定和要求。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科技成果鉴定评审的程序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通过鉴定评审，可以评估科技成果的潜在价值，为其后续的转化和应用提供科学依据。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促进科技成果转化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科技成果鉴定评审可以促进不同领域之间的交流与合作，推动相关领域的技术进步和产业发展。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推动科技进步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通过参与科技成果鉴定评审，科研人员可以了解最新的科技动态和研究方向，提高自身的科研水平和能力。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提高科研水平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科技成果鉴定评审可以确保科技成果的质量和安全性，保障社会公共利益和人民生命财产安全。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保障社会利益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专家是指在某一领域具有深厚学术背景、丰富实践经验和高度专业知识的专业人员。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在科技成果鉴定评审中，专家扮演着评估者、咨询者和决策参与者的角色。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专家的定义与角色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专家的职责与权力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对科技成果进行全面、客观、公正的评估。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提供专业意见和建议，协助决策者做出科学决策。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专家的职责与权力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专家的职责与权力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要求被评审项目提供必要的资料和信息。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对被评审项目提出质询和建议。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参与评审结果的讨论和表决。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专家具备深厚的学术背景和专业知识，能够对科技成果进行准确、深入的评估。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专家与被评审项目无直接利益关系，能够以客观、中立的态度进行评估。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专家在评审过程中遵循公正、公平、公开的原则，确保评审结果的公正性。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专家的意见和建议在科技成果鉴定评审中具有很高的权威性，对决策者的决策具有重要影响。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专家在科技成果鉴定评审中的作用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在他人发言时，要集中注意力，避免分心或打断对方。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通过点头、微笑或简短的语言回应来表示你在倾听并理解对方的观点。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鼓励对方充分表达自己的想法，不要急于给出自己的意见或建议。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清晰明了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用简洁、明确的语言表达自己的观点，避免使用模糊或晦涩的词汇。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有逻辑性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在表达时，要注意逻辑性和条理性，使对方能够更容易地理解你的观点。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保持自信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在表达自己的想法时，要保持自信和坚定，不要表现出犹豫或不确定的态度。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开放式问题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多使用开放式问题，引导对方更深入地思考和表达自己的想法。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避免引导性问题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避免使用具有引导性的问题，以免限制对方的思考和表达。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适时追问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在对方回答问题后，可以适时地追问，以获取更多信息和细节。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对于对方的观点和想法，要给予积极的回应和肯定，鼓励对方继续表达。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在回应中，可以提供一些建设性的意见和建议，帮助对方更好地完善自己的想法。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避免批评和指责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在回应中，要避免使用批评和指责的语言，以免打击对方的积极性和自信心。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回应技巧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https://d.book118.com/438053050004006034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2024-09-12T04:31:46.195</cp:lastPrinted>
  <dcterms:created xsi:type="dcterms:W3CDTF">2024-09-11T20:31:46Z</dcterms:created>
  <dcterms:modified xsi:type="dcterms:W3CDTF">2024-09-11T20:31:48Z</dcterms:modified>
</cp:coreProperties>
</file>