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B71109-90B4-481E-B31A-7BC0CA7A3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841651-7549-436D-BD33-93F891FA7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8B03D0-1232-4216-892B-61E06CA87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84B30A-E0A2-4683-BEC2-BAF5C8D44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05865B-AE3B-4577-89B4-F969A7049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D1036A-6FA7-461D-9821-7110B9F08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CE6DEC-9A27-4594-BBBB-545491E84E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8D1AD4-5E1D-49E6-8505-D26091CDD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53AF65-0B91-4631-95D3-8F0216167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05C51F-275F-4D80-8251-89C91F9E2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1E184F-85AE-4439-AE3D-F3A5DADE0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05413410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土木工程施工总复习课课件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土木工程施工概述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土木工程施工技术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土木工程施工管理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土木工程施工案例分析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土木工程施工发展趋势与展望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土木工程施工概述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土木工程施工的定义与特点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土木工程施工具有复杂性、综合性、系统性、实践性和风险性等特点，需要综合考虑地质、水文、气象、环境、经济和社会等多方面因素，同时需要运用多种学科知识和技术手段。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土木工程施工是指通过各种技术和方法，将设计图纸转化为实际工程设施的过程，包括施工前的准备工作、施工过程中的组织和管理、施工后的维护和保养等。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保障社会安全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11" b="111"/>
          <a:stretch>
            <a:fillRect/>
          </a:stretch>
        </p:blipFill>
        <p:spPr>
          <a:xfrm>
            <a:off x="624819" y="1389221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56" r="12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6222" r="6222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土木工程施工的重要性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土木工程施工是经济发展的重要支柱产业之一，能够带动相关产业的发展，增加就业机会，促进经济增长。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土木工程施工建设的各种基础设施，如房屋、道路、桥梁、水利等，能够提高人们的生活质量，改善生活环境。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土木工程施工建设中的基础设施能够保障社会的正常运转和安全，如交通、通讯、水利、能源等设施，对于应对自然灾害和突发事件也具有重要作用。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古代土木工程施工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古代的土木工程施工主要依靠人力和简单的工具，建设了大量的基础设施，如中国的长城、埃及的金字塔等。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近代土木工程施工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随着工业革命的发展，土木工程施工开始采用机械化施工方式，提高了施工效率和工程质量。同时，土木工程理论也得到了发展，为工程实践提供了更加科学的指导。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现代土木工程施工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现代土木工程施工已经进入了信息化和智能化的时代，采用了各种先进的施工技术和管理方法，如BIM技术、预制装配式施工等，同时也更加注重环境保护和可持续发展。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土木工程施工的历史与发展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土木工程施工技术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土方开挖与回填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地基处理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/>
                </a:solidFill>
                <a:latin typeface="Microsoft Yahei"/>
                <a:ea typeface="Microsoft Yahei"/>
                <a:cs typeface="Microsoft Yahei"/>
              </a:rPr>
              <a:t>地下水控制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基础工程施工技术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基础施工是土木工程的关键环节，涉及多种技术和方法。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根据设计要求，确定开挖和回填的土方量、施工机械和劳动力配置。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采取有效的措施控制和降低地下水水位，以保障施工安全和质量。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根据地质勘察报告，采用适当的地基处理方法，如换填、夯实、桩基等。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模板设计与制作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钢筋加工与安装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混凝土制备与浇筑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混凝土结构施工技术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根据构件的形状和尺寸，设计并制作合适的模板，确保混凝土浇筑成型。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混凝土结构施工是土木工程中的重要部分，涉及模板、钢筋和混凝土浇筑等关键环节。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按照配合比设计要求，制备混凝土，并确保混凝土的坍落度、和易性和强度等指标符合要求。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按照设计要求，对钢筋进行加工和安装，确保钢筋的位置、间距和数量准确。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01200" y="4075200"/>
            <a:ext cx="10990800" cy="0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257147" y="2030095"/>
            <a:ext cx="0" cy="4230000"/>
          </a:xfrm>
          <a:prstGeom prst="line">
            <a:avLst/>
          </a:prstGeom>
          <a:ln w="635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1142086" y="1767350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78905" y="1767350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2086" y="4317885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478905" y="4317885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542696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2696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钢构件组装与安装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22201" y="1714963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钢材选择与加工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201" y="4265497"/>
            <a:ext cx="4314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防腐与防火涂装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钢结构施工技术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542696" y="2043430"/>
            <a:ext cx="4313071" cy="194640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钢结构施工具有重量轻、强度高、施工速度快等优点，但需注意防腐和防火问题。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22201" y="2043430"/>
            <a:ext cx="4313071" cy="194640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钢结构施工具有重量轻、强度高、施工速度快等优点，但需注意防腐和防火问题。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42696" y="4622092"/>
            <a:ext cx="4313071" cy="194640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钢结构施工具有重量轻、强度高、施工速度快等优点，但需注意防腐和防火问题。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27295" y="4622092"/>
            <a:ext cx="4313071" cy="194640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钢结构施工具有重量轻、强度高、施工速度快等优点，但需注意防腐和防火问题。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https://d.book118.com/438054134104006023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2024-08-30T08:38:23.919</cp:lastPrinted>
  <dcterms:created xsi:type="dcterms:W3CDTF">2024-08-30T00:38:23Z</dcterms:created>
  <dcterms:modified xsi:type="dcterms:W3CDTF">2024-08-30T00:38:25Z</dcterms:modified>
</cp:coreProperties>
</file>