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svg" ContentType="image/sv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2"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7"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tags" Target="tags/tag255.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87FBA69-B7CC-4FB5-995C-F38E4AC542A1}"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87FBA69-B7CC-4FB5-995C-F38E4AC542A1}"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87FBA69-B7CC-4FB5-995C-F38E4AC542A1}"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87FBA69-B7CC-4FB5-995C-F38E4AC542A1}" type="slidenum">
              <a:rPr lang="zh-CN" altLang="en-US" smtClean="0"/>
              <a:t>7</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87FBA69-B7CC-4FB5-995C-F38E4AC542A1}" type="slidenum">
              <a:rPr lang="zh-CN" altLang="en-US" smtClean="0"/>
              <a:t>12</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slideMaster" Target="../slideMasters/slideMaster2.xml" /><Relationship Id="rId2" Type="http://schemas.openxmlformats.org/officeDocument/2006/relationships/tags" Target="../tags/tag1.xml" /><Relationship Id="rId3" Type="http://schemas.openxmlformats.org/officeDocument/2006/relationships/tags" Target="../tags/tag2.xml" /><Relationship Id="rId4" Type="http://schemas.openxmlformats.org/officeDocument/2006/relationships/tags" Target="../tags/tag3.xml" /><Relationship Id="rId5" Type="http://schemas.openxmlformats.org/officeDocument/2006/relationships/tags" Target="../tags/tag4.xml" /><Relationship Id="rId6" Type="http://schemas.openxmlformats.org/officeDocument/2006/relationships/tags" Target="../tags/tag5.xml" /><Relationship Id="rId7" Type="http://schemas.openxmlformats.org/officeDocument/2006/relationships/tags" Target="../tags/tag6.xml" /><Relationship Id="rId8" Type="http://schemas.openxmlformats.org/officeDocument/2006/relationships/tags" Target="../tags/tag7.xml" /><Relationship Id="rId9" Type="http://schemas.openxmlformats.org/officeDocument/2006/relationships/tags" Target="../tags/tag8.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tags" Target="../tags/tag9.xml" /><Relationship Id="rId3" Type="http://schemas.openxmlformats.org/officeDocument/2006/relationships/tags" Target="../tags/tag10.xml" /><Relationship Id="rId4" Type="http://schemas.openxmlformats.org/officeDocument/2006/relationships/tags" Target="../tags/tag11.xml" /><Relationship Id="rId5" Type="http://schemas.openxmlformats.org/officeDocument/2006/relationships/tags" Target="../tags/tag12.xml" /><Relationship Id="rId6" Type="http://schemas.openxmlformats.org/officeDocument/2006/relationships/tags" Target="../tags/tag13.xml" /><Relationship Id="rId7" Type="http://schemas.openxmlformats.org/officeDocument/2006/relationships/tags" Target="../tags/tag14.xml" /><Relationship Id="rId8" Type="http://schemas.openxmlformats.org/officeDocument/2006/relationships/tags" Target="../tags/tag15.xml" /><Relationship Id="rId9"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tags" Target="../tags/tag16.xml" /><Relationship Id="rId3" Type="http://schemas.openxmlformats.org/officeDocument/2006/relationships/tags" Target="../tags/tag17.xml" /><Relationship Id="rId4" Type="http://schemas.openxmlformats.org/officeDocument/2006/relationships/tags" Target="../tags/tag18.xml" /><Relationship Id="rId5" Type="http://schemas.openxmlformats.org/officeDocument/2006/relationships/tags" Target="../tags/tag19.xml" /><Relationship Id="rId6" Type="http://schemas.openxmlformats.org/officeDocument/2006/relationships/tags" Target="../tags/tag20.xml" /><Relationship Id="rId7" Type="http://schemas.openxmlformats.org/officeDocument/2006/relationships/tags" Target="../tags/tag21.xml" /><Relationship Id="rId8"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tags" Target="../tags/tag28.xml" /><Relationship Id="rId11" Type="http://schemas.openxmlformats.org/officeDocument/2006/relationships/tags" Target="../tags/tag29.xml" /><Relationship Id="rId12" Type="http://schemas.openxmlformats.org/officeDocument/2006/relationships/tags" Target="../tags/tag30.xml" /><Relationship Id="rId13" Type="http://schemas.openxmlformats.org/officeDocument/2006/relationships/slideMaster" Target="../slideMasters/slideMaster2.xml" /><Relationship Id="rId2" Type="http://schemas.openxmlformats.org/officeDocument/2006/relationships/tags" Target="../tags/tag22.xml" /><Relationship Id="rId3" Type="http://schemas.openxmlformats.org/officeDocument/2006/relationships/tags" Target="../tags/tag23.xml" /><Relationship Id="rId4" Type="http://schemas.openxmlformats.org/officeDocument/2006/relationships/image" Target="../media/image2.png" /><Relationship Id="rId5" Type="http://schemas.openxmlformats.org/officeDocument/2006/relationships/image" Target="../media/image3.svg" /><Relationship Id="rId6" Type="http://schemas.openxmlformats.org/officeDocument/2006/relationships/tags" Target="../tags/tag24.xml" /><Relationship Id="rId7" Type="http://schemas.openxmlformats.org/officeDocument/2006/relationships/tags" Target="../tags/tag25.xml" /><Relationship Id="rId8" Type="http://schemas.openxmlformats.org/officeDocument/2006/relationships/tags" Target="../tags/tag26.xml" /><Relationship Id="rId9" Type="http://schemas.openxmlformats.org/officeDocument/2006/relationships/tags" Target="../tags/tag27.xml" /></Relationships>
</file>

<file path=ppt/slideLayouts/_rels/slideLayout16.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slideMaster" Target="../slideMasters/slideMaster2.xml" /><Relationship Id="rId2" Type="http://schemas.openxmlformats.org/officeDocument/2006/relationships/tags" Target="../tags/tag31.xml" /><Relationship Id="rId3" Type="http://schemas.openxmlformats.org/officeDocument/2006/relationships/tags" Target="../tags/tag32.xml" /><Relationship Id="rId4" Type="http://schemas.openxmlformats.org/officeDocument/2006/relationships/tags" Target="../tags/tag33.xml" /><Relationship Id="rId5" Type="http://schemas.openxmlformats.org/officeDocument/2006/relationships/tags" Target="../tags/tag34.xml" /><Relationship Id="rId6" Type="http://schemas.openxmlformats.org/officeDocument/2006/relationships/tags" Target="../tags/tag35.xml" /><Relationship Id="rId7" Type="http://schemas.openxmlformats.org/officeDocument/2006/relationships/tags" Target="../tags/tag36.xml" /><Relationship Id="rId8" Type="http://schemas.openxmlformats.org/officeDocument/2006/relationships/tags" Target="../tags/tag37.xml" /><Relationship Id="rId9" Type="http://schemas.openxmlformats.org/officeDocument/2006/relationships/tags" Target="../tags/tag38.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tags" Target="../tags/tag47.xml" /><Relationship Id="rId11" Type="http://schemas.openxmlformats.org/officeDocument/2006/relationships/tags" Target="../tags/tag48.xml" /><Relationship Id="rId12" Type="http://schemas.openxmlformats.org/officeDocument/2006/relationships/slideMaster" Target="../slideMasters/slideMaster2.xml" /><Relationship Id="rId2" Type="http://schemas.openxmlformats.org/officeDocument/2006/relationships/tags" Target="../tags/tag39.xml" /><Relationship Id="rId3" Type="http://schemas.openxmlformats.org/officeDocument/2006/relationships/tags" Target="../tags/tag40.xml" /><Relationship Id="rId4" Type="http://schemas.openxmlformats.org/officeDocument/2006/relationships/tags" Target="../tags/tag41.xml" /><Relationship Id="rId5" Type="http://schemas.openxmlformats.org/officeDocument/2006/relationships/tags" Target="../tags/tag42.xml" /><Relationship Id="rId6" Type="http://schemas.openxmlformats.org/officeDocument/2006/relationships/tags" Target="../tags/tag43.xml" /><Relationship Id="rId7" Type="http://schemas.openxmlformats.org/officeDocument/2006/relationships/tags" Target="../tags/tag44.xml" /><Relationship Id="rId8" Type="http://schemas.openxmlformats.org/officeDocument/2006/relationships/tags" Target="../tags/tag45.xml" /><Relationship Id="rId9" Type="http://schemas.openxmlformats.org/officeDocument/2006/relationships/tags" Target="../tags/tag46.xml" /></Relationships>
</file>

<file path=ppt/slideLayouts/_rels/slideLayout18.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tags" Target="../tags/tag49.xml" /><Relationship Id="rId3" Type="http://schemas.openxmlformats.org/officeDocument/2006/relationships/tags" Target="../tags/tag50.xml" /><Relationship Id="rId4" Type="http://schemas.openxmlformats.org/officeDocument/2006/relationships/tags" Target="../tags/tag51.xml" /><Relationship Id="rId5" Type="http://schemas.openxmlformats.org/officeDocument/2006/relationships/tags" Target="../tags/tag52.xml" /><Relationship Id="rId6" Type="http://schemas.openxmlformats.org/officeDocument/2006/relationships/tags" Target="../tags/tag53.xml" /><Relationship Id="rId7" Type="http://schemas.openxmlformats.org/officeDocument/2006/relationships/tags" Target="../tags/tag54.xml" /><Relationship Id="rId8"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tags" Target="../tags/tag55.xml" /><Relationship Id="rId3" Type="http://schemas.openxmlformats.org/officeDocument/2006/relationships/tags" Target="../tags/tag56.xml" /><Relationship Id="rId4" Type="http://schemas.openxmlformats.org/officeDocument/2006/relationships/tags" Target="../tags/tag57.xml" /><Relationship Id="rId5" Type="http://schemas.openxmlformats.org/officeDocument/2006/relationships/tags" Target="../tags/tag58.xml" /><Relationship Id="rId6"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tags" Target="../tags/tag59.xml" /><Relationship Id="rId3" Type="http://schemas.openxmlformats.org/officeDocument/2006/relationships/tags" Target="../tags/tag60.xml" /><Relationship Id="rId4" Type="http://schemas.openxmlformats.org/officeDocument/2006/relationships/tags" Target="../tags/tag61.xml" /><Relationship Id="rId5" Type="http://schemas.openxmlformats.org/officeDocument/2006/relationships/tags" Target="../tags/tag62.xml" /><Relationship Id="rId6" Type="http://schemas.openxmlformats.org/officeDocument/2006/relationships/tags" Target="../tags/tag63.xml" /><Relationship Id="rId7"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tags" Target="../tags/tag64.xml" /><Relationship Id="rId3" Type="http://schemas.openxmlformats.org/officeDocument/2006/relationships/tags" Target="../tags/tag65.xml" /><Relationship Id="rId4" Type="http://schemas.openxmlformats.org/officeDocument/2006/relationships/tags" Target="../tags/tag66.xml" /><Relationship Id="rId5" Type="http://schemas.openxmlformats.org/officeDocument/2006/relationships/tags" Target="../tags/tag67.xml" /><Relationship Id="rId6" Type="http://schemas.openxmlformats.org/officeDocument/2006/relationships/tags" Target="../tags/tag68.xml" /><Relationship Id="rId7" Type="http://schemas.openxmlformats.org/officeDocument/2006/relationships/tags" Target="../tags/tag69.xml" /><Relationship Id="rId8" Type="http://schemas.openxmlformats.org/officeDocument/2006/relationships/tags" Target="../tags/tag70.xml" /><Relationship Id="rId9"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slideMaster" Target="../slideMasters/slideMaster2.xml" /><Relationship Id="rId2" Type="http://schemas.openxmlformats.org/officeDocument/2006/relationships/tags" Target="../tags/tag71.xml" /><Relationship Id="rId3" Type="http://schemas.openxmlformats.org/officeDocument/2006/relationships/tags" Target="../tags/tag72.xml" /><Relationship Id="rId4" Type="http://schemas.openxmlformats.org/officeDocument/2006/relationships/tags" Target="../tags/tag73.xml" /><Relationship Id="rId5" Type="http://schemas.openxmlformats.org/officeDocument/2006/relationships/tags" Target="../tags/tag74.xml" /><Relationship Id="rId6" Type="http://schemas.openxmlformats.org/officeDocument/2006/relationships/tags" Target="../tags/tag75.xml" /><Relationship Id="rId7" Type="http://schemas.openxmlformats.org/officeDocument/2006/relationships/tags" Target="../tags/tag76.xml" /><Relationship Id="rId8" Type="http://schemas.openxmlformats.org/officeDocument/2006/relationships/tags" Target="../tags/tag77.xml" /><Relationship Id="rId9" Type="http://schemas.openxmlformats.org/officeDocument/2006/relationships/tags" Target="../tags/tag78.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CB9E69A-3627-469C-B279-64501FB9008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B2FD5E1-6C44-4A36-8C9F-8299004A392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48F09B3-AC6F-45FD-A36E-E0FF11A735F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CE57342-F1B3-46B8-8CD7-BF472260800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A971F22-71E7-4A8C-A1CE-5A7E60D6E53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A8A5A54-5822-429B-B64C-12A16B2C4E1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E65FA22-46A7-4438-9A94-BA86018C356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DBB3D0C-80A8-435E-B74D-22C7E8EA519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9E1950D-D456-4E85-B37B-F028C33C42D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2845865-1E38-4839-ABDA-F3D508F492A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9D2144C-96BA-471C-9710-FBEC596BA35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标题幻灯片">
    <p:spTree>
      <p:nvGrpSpPr>
        <p:cNvPr id="1" name=""/>
        <p:cNvGrpSpPr/>
        <p:nvPr/>
      </p:nvGrpSpPr>
      <p:grpSpPr>
        <a:xfrm>
          <a:off x="0" y="0"/>
          <a:ext cx="0" cy="0"/>
        </a:xfrm>
      </p:grpSpPr>
      <p:pic>
        <p:nvPicPr>
          <p:cNvPr id="24" name="VCG41N1410470348" descr="雪地上&#10;&#10;中度可信度描述已自动生成"/>
          <p:cNvPicPr>
            <a:picLocks noChangeAspect="1"/>
          </p:cNvPicPr>
          <p:nvPr>
            <p:custDataLst>
              <p:tags r:id="rId2"/>
            </p:custDataLst>
          </p:nvPr>
        </p:nvPicPr>
        <p:blipFill>
          <a:blip r:embed="rId1">
            <a:extLst>
              <a:ext uri="{28A0092B-C50C-407E-A947-70E740481C1C}">
                <a14:useLocalDpi xmlns:a14="http://schemas.microsoft.com/office/drawing/2010/main" val="0"/>
              </a:ext>
            </a:extLst>
          </a:blip>
          <a:srcRect l="2725" r="8387"/>
          <a:stretch>
            <a:fillRect/>
          </a:stretch>
        </p:blipFill>
        <p:spPr>
          <a:xfrm>
            <a:off x="0" y="0"/>
            <a:ext cx="12192000" cy="6858000"/>
          </a:xfrm>
          <a:prstGeom prst="rect">
            <a:avLst/>
          </a:prstGeom>
        </p:spPr>
      </p:pic>
      <p:cxnSp>
        <p:nvCxnSpPr>
          <p:cNvPr id="12" name="直接连接符 11"/>
          <p:cNvCxnSpPr/>
          <p:nvPr>
            <p:custDataLst>
              <p:tags r:id="rId3"/>
            </p:custDataLst>
          </p:nvPr>
        </p:nvCxnSpPr>
        <p:spPr>
          <a:xfrm flipH="1">
            <a:off x="1850886" y="1131036"/>
            <a:ext cx="0" cy="161365"/>
          </a:xfrm>
          <a:prstGeom prst="line">
            <a:avLst/>
          </a:prstGeom>
          <a:ln>
            <a:solidFill>
              <a:schemeClr val="lt1"/>
            </a:solidFill>
          </a:ln>
        </p:spPr>
        <p:style>
          <a:lnRef idx="1">
            <a:schemeClr val="accent1"/>
          </a:lnRef>
          <a:fillRef idx="0">
            <a:schemeClr val="accent1"/>
          </a:fillRef>
          <a:effectRef idx="0">
            <a:schemeClr val="accent1"/>
          </a:effectRef>
          <a:fontRef idx="minor">
            <a:schemeClr val="tx1"/>
          </a:fontRef>
        </p:style>
      </p:cxnSp>
      <p:sp>
        <p:nvSpPr>
          <p:cNvPr id="9" name="署名"/>
          <p:cNvSpPr txBox="1">
            <a:spLocks noGrp="1"/>
          </p:cNvSpPr>
          <p:nvPr>
            <p:ph type="body" idx="3" hasCustomPrompt="1"/>
            <p:custDataLst>
              <p:tags r:id="rId4"/>
            </p:custDataLst>
          </p:nvPr>
        </p:nvSpPr>
        <p:spPr>
          <a:xfrm>
            <a:off x="904875" y="3999865"/>
            <a:ext cx="2019300" cy="483870"/>
          </a:xfrm>
          <a:prstGeom prst="roundRect">
            <a:avLst>
              <a:gd name="adj" fmla="val 50000"/>
            </a:avLst>
          </a:prstGeom>
          <a:solidFill>
            <a:schemeClr val="accent1"/>
          </a:solidFill>
          <a:effectLst/>
        </p:spPr>
        <p:txBody>
          <a:bodyPr vert="horz" wrap="square" lIns="0" tIns="0" rIns="0" bIns="0" rtlCol="0" anchor="ctr" anchorCtr="0">
            <a:normAutofit/>
          </a:bodyPr>
          <a:lstStyle>
            <a:lvl1pPr marL="0" marR="0" lvl="0" algn="ctr" defTabSz="914400" rtl="0" eaLnBrk="1" fontAlgn="auto" latinLnBrk="0" hangingPunct="1">
              <a:lnSpc>
                <a:spcPct val="100000"/>
              </a:lnSpc>
              <a:buClrTx/>
              <a:buSzTx/>
              <a:buFontTx/>
              <a:buNone/>
              <a:defRPr kumimoji="0" lang="zh-CN" altLang="en-US" sz="1400" b="1" i="0" u="none" strike="noStrike" kern="1200" cap="none" spc="0" normalizeH="0" baseline="0" noProof="1">
                <a:solidFill>
                  <a:schemeClr val="lt1">
                    <a:lumMod val="100000"/>
                  </a:schemeClr>
                </a:solidFill>
                <a:latin typeface="+mj-ea"/>
                <a:ea typeface="+mj-ea"/>
                <a:cs typeface="MiSans Heavy" panose="00000a00000000000000" charset="-122"/>
                <a:sym typeface="+mn-ea"/>
              </a:defRPr>
            </a:lvl1pPr>
          </a:lstStyle>
          <a:p>
            <a:pPr lvl="0" algn="ctr">
              <a:buClrTx/>
              <a:buSzTx/>
              <a:buFontTx/>
            </a:pPr>
            <a:r>
              <a:rPr>
                <a:sym typeface="+mn-ea"/>
              </a:rPr>
              <a:t>单击此处编辑文本</a:t>
            </a:r>
            <a:endParaRPr>
              <a:sym typeface="+mn-ea"/>
            </a:endParaRPr>
          </a:p>
        </p:txBody>
      </p:sp>
      <p:sp>
        <p:nvSpPr>
          <p:cNvPr id="8" name="标题"/>
          <p:cNvSpPr txBox="1">
            <a:spLocks noGrp="1"/>
          </p:cNvSpPr>
          <p:nvPr>
            <p:ph type="title" idx="2" hasCustomPrompt="1"/>
            <p:custDataLst>
              <p:tags r:id="rId5"/>
            </p:custDataLst>
          </p:nvPr>
        </p:nvSpPr>
        <p:spPr>
          <a:xfrm>
            <a:off x="904875" y="2458720"/>
            <a:ext cx="7571105" cy="1189990"/>
          </a:xfrm>
          <a:prstGeom prst="rect">
            <a:avLst/>
          </a:prstGeom>
          <a:noFill/>
        </p:spPr>
        <p:txBody>
          <a:bodyPr vert="horz" wrap="square" lIns="0" tIns="0" rIns="0" bIns="0" rtlCol="0" anchor="t" anchorCtr="0">
            <a:normAutofit/>
          </a:bodyPr>
          <a:lstStyle>
            <a:lvl1pPr marL="0" marR="0" lvl="0" algn="l" defTabSz="914400" rtl="0" eaLnBrk="1" fontAlgn="auto" latinLnBrk="0" hangingPunct="1">
              <a:lnSpc>
                <a:spcPct val="100000"/>
              </a:lnSpc>
              <a:buClrTx/>
              <a:buSzTx/>
              <a:buFontTx/>
              <a:buNone/>
              <a:defRPr kumimoji="0" lang="zh-CN" altLang="en-US" sz="6000" b="1" i="0" u="none" strike="noStrike" kern="1200" cap="none" spc="0" normalizeH="0" baseline="0" noProof="1">
                <a:solidFill>
                  <a:schemeClr val="tx1">
                    <a:lumMod val="75000"/>
                    <a:lumOff val="25000"/>
                  </a:schemeClr>
                </a:solidFill>
                <a:latin typeface="+mj-ea"/>
                <a:ea typeface="+mj-ea"/>
                <a:cs typeface="MiSans Heavy" panose="00000a00000000000000" charset="-122"/>
                <a:sym typeface="+mn-ea"/>
              </a:defRPr>
            </a:lvl1pPr>
          </a:lstStyle>
          <a:p>
            <a:pPr lvl="0" algn="l">
              <a:buClrTx/>
              <a:buSzTx/>
              <a:buFontTx/>
            </a:pPr>
            <a:r>
              <a:rPr>
                <a:sym typeface="+mn-ea"/>
              </a:rPr>
              <a:t>单击此处编辑标题</a:t>
            </a:r>
            <a:endParaRPr>
              <a:sym typeface="+mn-ea"/>
            </a:endParaRPr>
          </a:p>
        </p:txBody>
      </p:sp>
      <p:sp>
        <p:nvSpPr>
          <p:cNvPr id="7" name="正文"/>
          <p:cNvSpPr txBox="1">
            <a:spLocks noGrp="1"/>
          </p:cNvSpPr>
          <p:nvPr>
            <p:ph type="body" idx="1" hasCustomPrompt="1"/>
            <p:custDataLst>
              <p:tags r:id="rId6"/>
            </p:custDataLst>
          </p:nvPr>
        </p:nvSpPr>
        <p:spPr>
          <a:xfrm>
            <a:off x="904875" y="1689735"/>
            <a:ext cx="7571105" cy="638175"/>
          </a:xfrm>
          <a:prstGeom prst="rect">
            <a:avLst/>
          </a:prstGeom>
          <a:noFill/>
        </p:spPr>
        <p:txBody>
          <a:bodyPr vert="horz" wrap="square" lIns="0" tIns="0" rIns="0" bIns="0" rtlCol="0" anchor="b" anchorCtr="0">
            <a:normAutofit/>
          </a:bodyPr>
          <a:lstStyle>
            <a:lvl1pPr marL="0" marR="0" lvl="0" algn="l" defTabSz="914400" rtl="0" eaLnBrk="1" fontAlgn="auto" latinLnBrk="0" hangingPunct="1">
              <a:lnSpc>
                <a:spcPct val="100000"/>
              </a:lnSpc>
              <a:buClrTx/>
              <a:buSzTx/>
              <a:buFontTx/>
              <a:buNone/>
              <a:defRPr kumimoji="0" lang="en-US" altLang="zh-CN" sz="2400" b="1" i="0" u="none" strike="noStrike" kern="1200" cap="none" spc="0" normalizeH="0" baseline="0" noProof="1">
                <a:solidFill>
                  <a:schemeClr val="accent1"/>
                </a:solidFill>
                <a:latin typeface="+mj-ea"/>
                <a:ea typeface="+mj-ea"/>
                <a:cs typeface="MiSans Heavy" panose="00000a00000000000000" charset="-122"/>
                <a:sym typeface="+mn-ea"/>
              </a:defRPr>
            </a:lvl1pPr>
          </a:lstStyle>
          <a:p>
            <a:pPr lvl="0" algn="l">
              <a:buClrTx/>
              <a:buSzTx/>
              <a:buFontTx/>
            </a:pPr>
            <a:r>
              <a:rPr err="1">
                <a:sym typeface="+mn-ea"/>
              </a:rPr>
              <a:t>单击此处编辑母版副标题样式</a:t>
            </a:r>
            <a:endParaRPr>
              <a:sym typeface="+mn-ea"/>
            </a:endParaRPr>
          </a:p>
        </p:txBody>
      </p:sp>
      <p:sp>
        <p:nvSpPr>
          <p:cNvPr id="4" name="日期占位符 3"/>
          <p:cNvSpPr>
            <a:spLocks noGrp="1"/>
          </p:cNvSpPr>
          <p:nvPr>
            <p:ph type="dt" sz="half" idx="10"/>
            <p:custDataLst>
              <p:tags r:id="rId7"/>
            </p:custDataLst>
          </p:nvPr>
        </p:nvSpPr>
        <p:spPr>
          <a:xfrm>
            <a:off x="838200" y="6356350"/>
            <a:ext cx="2743200" cy="365125"/>
          </a:xfrm>
        </p:spPr>
        <p:txBody>
          <a:bodyPr/>
          <a:lstStyle/>
          <a:p>
            <a:fld id="{AC1B7B3F-A56B-4310-A966-BD55D80449F1}" type="datetimeFigureOut">
              <a:rPr lang="zh-CN" altLang="en-US" smtClean="0"/>
              <a:t/>
            </a:fld>
            <a:endParaRPr lang="zh-CN" altLang="en-US"/>
          </a:p>
        </p:txBody>
      </p:sp>
      <p:sp>
        <p:nvSpPr>
          <p:cNvPr id="5" name="页脚占位符 4"/>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9"/>
            </p:custDataLst>
          </p:nvPr>
        </p:nvSpPr>
        <p:spPr>
          <a:xfrm>
            <a:off x="8610600" y="6356350"/>
            <a:ext cx="2743200" cy="365125"/>
          </a:xfrm>
        </p:spPr>
        <p:txBody>
          <a:bodyPr/>
          <a:lstStyle/>
          <a:p>
            <a:fld id="{73127340-2293-49D2-96F1-6E7BF0C8FD9C}" type="slidenum">
              <a:rPr lang="zh-CN" altLang="en-US" smtClean="0"/>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标题和内容">
    <p:spTree>
      <p:nvGrpSpPr>
        <p:cNvPr id="1" name=""/>
        <p:cNvGrpSpPr/>
        <p:nvPr/>
      </p:nvGrpSpPr>
      <p:grpSpPr>
        <a:xfrm>
          <a:off x="0" y="0"/>
          <a:ext cx="0" cy="0"/>
        </a:xfrm>
      </p:grpSpPr>
      <p:pic>
        <p:nvPicPr>
          <p:cNvPr id="10" name="PA-图片 4" descr="雪地上&#10;&#10;中度可信度描述已自动生成"/>
          <p:cNvPicPr>
            <a:picLocks noChangeAspect="1"/>
          </p:cNvPicPr>
          <p:nvPr>
            <p:custDataLst>
              <p:tags r:id="rId2"/>
            </p:custDataLst>
          </p:nvPr>
        </p:nvPicPr>
        <p:blipFill>
          <a:blip r:embed="rId1">
            <a:alphaModFix amt="40000"/>
            <a:extLst>
              <a:ext uri="{28A0092B-C50C-407E-A947-70E740481C1C}">
                <a14:useLocalDpi xmlns:a14="http://schemas.microsoft.com/office/drawing/2010/main" val="0"/>
              </a:ext>
            </a:extLst>
          </a:blip>
          <a:srcRect l="18252" t="17468" r="8387"/>
          <a:stretch>
            <a:fillRect/>
          </a:stretch>
        </p:blipFill>
        <p:spPr>
          <a:xfrm>
            <a:off x="0" y="0"/>
            <a:ext cx="12192000" cy="6858000"/>
          </a:xfrm>
          <a:custGeom>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9" name="PA-正文"/>
          <p:cNvSpPr txBox="1">
            <a:spLocks noGrp="1"/>
          </p:cNvSpPr>
          <p:nvPr>
            <p:ph idx="3"/>
            <p:custDataLst>
              <p:tags r:id="rId3"/>
            </p:custDataLst>
          </p:nvPr>
        </p:nvSpPr>
        <p:spPr>
          <a:xfrm>
            <a:off x="608330" y="1221740"/>
            <a:ext cx="10968990" cy="502793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1200"/>
              </a:spcBef>
              <a:spcAft>
                <a:spcPct val="0"/>
              </a:spcAft>
              <a:buClrTx/>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uFillTx/>
                <a:latin typeface="+mn-ea"/>
                <a:ea typeface="+mn-ea"/>
                <a:cs typeface="MiSans Heavy" panose="00000a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65000"/>
                    <a:lumOff val="35000"/>
                  </a:schemeClr>
                </a:solidFill>
                <a:uFillTx/>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65000"/>
                    <a:lumOff val="35000"/>
                  </a:schemeClr>
                </a:solidFill>
                <a:uFillTx/>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65000"/>
                    <a:lumOff val="35000"/>
                  </a:schemeClr>
                </a:solidFill>
                <a:uFillTx/>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spcBef>
                <a:spcPts val="1200"/>
              </a:spcBef>
              <a:spcAft>
                <a:spcPct val="0"/>
              </a:spcAft>
            </a:pPr>
            <a:r>
              <a:rPr>
                <a:sym typeface="+mn-ea"/>
              </a:rPr>
              <a:t>单击此处编辑母版文本样式</a:t>
            </a:r>
            <a:endParaRPr>
              <a:sym typeface="+mn-ea"/>
            </a:endParaRPr>
          </a:p>
          <a:p>
            <a:pPr lvl="1">
              <a:spcBef>
                <a:spcPts val="1200"/>
              </a:spcBef>
              <a:spcAft>
                <a:spcPct val="0"/>
              </a:spcAft>
            </a:pPr>
            <a:r>
              <a:rPr err="1">
                <a:sym typeface="+mn-ea"/>
              </a:rPr>
              <a:t>第二级</a:t>
            </a:r>
            <a:endParaRPr>
              <a:sym typeface="+mn-ea"/>
            </a:endParaRPr>
          </a:p>
          <a:p>
            <a:pPr lvl="2">
              <a:spcBef>
                <a:spcPts val="1200"/>
              </a:spcBef>
              <a:spcAft>
                <a:spcPct val="0"/>
              </a:spcAft>
            </a:pPr>
            <a:r>
              <a:rPr err="1">
                <a:sym typeface="+mn-ea"/>
              </a:rPr>
              <a:t>第三级</a:t>
            </a:r>
            <a:endParaRPr>
              <a:sym typeface="+mn-ea"/>
            </a:endParaRPr>
          </a:p>
          <a:p>
            <a:pPr lvl="3">
              <a:spcBef>
                <a:spcPts val="1200"/>
              </a:spcBef>
              <a:spcAft>
                <a:spcPct val="0"/>
              </a:spcAft>
            </a:pPr>
            <a:r>
              <a:rPr err="1">
                <a:sym typeface="+mn-ea"/>
              </a:rPr>
              <a:t>第四级</a:t>
            </a:r>
            <a:endParaRPr>
              <a:sym typeface="+mn-ea"/>
            </a:endParaRPr>
          </a:p>
          <a:p>
            <a:pPr lvl="4">
              <a:spcBef>
                <a:spcPts val="1200"/>
              </a:spcBef>
              <a:spcAft>
                <a:spcPct val="0"/>
              </a:spcAft>
            </a:pPr>
            <a:r>
              <a:rPr err="1">
                <a:sym typeface="+mn-ea"/>
              </a:rPr>
              <a:t>第五级</a:t>
            </a:r>
            <a:endParaRPr>
              <a:sym typeface="+mn-ea"/>
            </a:endParaRPr>
          </a:p>
        </p:txBody>
      </p:sp>
      <p:sp>
        <p:nvSpPr>
          <p:cNvPr id="8" name="PA-标题"/>
          <p:cNvSpPr txBox="1">
            <a:spLocks noGrp="1"/>
          </p:cNvSpPr>
          <p:nvPr>
            <p:ph type="title" idx="2"/>
            <p:custDataLst>
              <p:tags r:id="rId4"/>
            </p:custDataLst>
          </p:nvPr>
        </p:nvSpPr>
        <p:spPr>
          <a:xfrm>
            <a:off x="869315" y="523875"/>
            <a:ext cx="10708005" cy="583565"/>
          </a:xfrm>
          <a:prstGeom prst="rect">
            <a:avLst/>
          </a:prstGeom>
          <a:noFill/>
        </p:spPr>
        <p:txBody>
          <a:bodyPr vert="horz" wrap="square" tIns="0" bIns="0" rtlCol="0" anchor="b" anchorCtr="0">
            <a:normAutofit/>
          </a:bodyPr>
          <a:lstStyle>
            <a:lvl1pPr marL="0" marR="0" lvl="0" algn="l" defTabSz="914400" rtl="0" eaLnBrk="1" fontAlgn="auto" latinLnBrk="0" hangingPunct="1">
              <a:lnSpc>
                <a:spcPct val="100000"/>
              </a:lnSpc>
              <a:buClrTx/>
              <a:buSzTx/>
              <a:buFontTx/>
              <a:buNone/>
              <a:defRPr kumimoji="0" lang="zh-CN" altLang="en-US" sz="3200" b="1" i="0" u="none" strike="noStrike" kern="1200" cap="none" spc="0" normalizeH="0" baseline="0" noProof="1">
                <a:solidFill>
                  <a:schemeClr val="accent1"/>
                </a:solidFill>
                <a:latin typeface="+mj-lt"/>
                <a:ea typeface="+mj-ea"/>
                <a:cs typeface="MiSans Heavy" panose="00000a00000000000000" charset="-122"/>
                <a:sym typeface="+mn-ea"/>
              </a:defRPr>
            </a:lvl1pPr>
          </a:lstStyle>
          <a:p>
            <a:pPr lvl="0" algn="l">
              <a:buClrTx/>
              <a:buSzTx/>
              <a:buFontTx/>
            </a:pPr>
            <a:r>
              <a:rPr>
                <a:sym typeface="+mn-ea"/>
              </a:rPr>
              <a:t>单击此处编辑母版标题样式</a:t>
            </a:r>
            <a:endParaRPr>
              <a:sym typeface="+mn-ea"/>
            </a:endParaRPr>
          </a:p>
        </p:txBody>
      </p:sp>
      <p:sp>
        <p:nvSpPr>
          <p:cNvPr id="7" name="PA-矩形 1"/>
          <p:cNvSpPr/>
          <p:nvPr>
            <p:custDataLst>
              <p:tags r:id="rId5"/>
            </p:custDataLst>
          </p:nvPr>
        </p:nvSpPr>
        <p:spPr>
          <a:xfrm>
            <a:off x="578485" y="599440"/>
            <a:ext cx="108000" cy="432000"/>
          </a:xfrm>
          <a:prstGeom prst="rect">
            <a:avLst/>
          </a:prstGeom>
          <a:solidFill>
            <a:schemeClr val="accent2"/>
          </a:solidFill>
          <a:ln>
            <a:noFill/>
            <a:prstDash val="solid"/>
          </a:ln>
          <a:effectLst>
            <a:outerShdw blurRad="203200" dist="101600" dir="8100000" algn="tr" rotWithShape="0">
              <a:srgbClr val="FF5DA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 name="日期占位符 3"/>
          <p:cNvSpPr>
            <a:spLocks noGrp="1"/>
          </p:cNvSpPr>
          <p:nvPr>
            <p:ph type="dt" sz="half" idx="10"/>
            <p:custDataLst>
              <p:tags r:id="rId6"/>
            </p:custDataLst>
          </p:nvPr>
        </p:nvSpPr>
        <p:spPr>
          <a:xfrm>
            <a:off x="838200" y="6356350"/>
            <a:ext cx="2743200" cy="365125"/>
          </a:xfrm>
        </p:spPr>
        <p:txBody>
          <a:bodyPr/>
          <a:lstStyle/>
          <a:p>
            <a:fld id="{AC1B7B3F-A56B-4310-A966-BD55D80449F1}" type="datetimeFigureOut">
              <a:rPr lang="zh-CN" altLang="en-US" smtClean="0"/>
              <a:t/>
            </a:fld>
            <a:endParaRPr lang="zh-CN" altLang="en-US"/>
          </a:p>
        </p:txBody>
      </p:sp>
      <p:sp>
        <p:nvSpPr>
          <p:cNvPr id="5" name="页脚占位符 4"/>
          <p:cNvSpPr>
            <a:spLocks noGrp="1"/>
          </p:cNvSpPr>
          <p:nvPr>
            <p:ph type="ftr" sz="quarter" idx="11"/>
            <p:custDataLst>
              <p:tags r:id="rId7"/>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8"/>
            </p:custDataLst>
          </p:nvPr>
        </p:nvSpPr>
        <p:spPr>
          <a:xfrm>
            <a:off x="8610600" y="6356350"/>
            <a:ext cx="2743200" cy="365125"/>
          </a:xfrm>
        </p:spPr>
        <p:txBody>
          <a:bodyPr/>
          <a:lstStyle/>
          <a:p>
            <a:fld id="{73127340-2293-49D2-96F1-6E7BF0C8FD9C}"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目录">
    <p:spTree>
      <p:nvGrpSpPr>
        <p:cNvPr id="1" name=""/>
        <p:cNvGrpSpPr/>
        <p:nvPr/>
      </p:nvGrpSpPr>
      <p:grpSpPr>
        <a:xfrm>
          <a:off x="0" y="0"/>
          <a:ext cx="0" cy="0"/>
        </a:xfrm>
      </p:grpSpPr>
      <p:pic>
        <p:nvPicPr>
          <p:cNvPr id="37" name="图片 36" descr="雪地上&#10;&#10;中度可信度描述已自动生成"/>
          <p:cNvPicPr>
            <a:picLocks noChangeAspect="1"/>
          </p:cNvPicPr>
          <p:nvPr>
            <p:custDataLst>
              <p:tags r:id="rId2"/>
            </p:custDataLst>
          </p:nvPr>
        </p:nvPicPr>
        <p:blipFill>
          <a:blip r:embed="rId1">
            <a:alphaModFix amt="40000"/>
            <a:extLst>
              <a:ext uri="{28A0092B-C50C-407E-A947-70E740481C1C}">
                <a14:useLocalDpi xmlns:a14="http://schemas.microsoft.com/office/drawing/2010/main" val="0"/>
              </a:ext>
            </a:extLst>
          </a:blip>
          <a:srcRect l="18252" t="17468" r="8387"/>
          <a:stretch>
            <a:fillRect/>
          </a:stretch>
        </p:blipFill>
        <p:spPr>
          <a:xfrm>
            <a:off x="0" y="0"/>
            <a:ext cx="12192000" cy="6858000"/>
          </a:xfrm>
          <a:custGeom>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7" name="副标题"/>
          <p:cNvSpPr txBox="1">
            <a:spLocks noGrp="1"/>
          </p:cNvSpPr>
          <p:nvPr>
            <p:ph type="body" idx="2" hasCustomPrompt="1"/>
            <p:custDataLst>
              <p:tags r:id="rId3"/>
            </p:custDataLst>
          </p:nvPr>
        </p:nvSpPr>
        <p:spPr>
          <a:xfrm>
            <a:off x="798830" y="523875"/>
            <a:ext cx="1866265" cy="342900"/>
          </a:xfrm>
          <a:prstGeom prst="rect">
            <a:avLst/>
          </a:prstGeom>
          <a:noFill/>
        </p:spPr>
        <p:txBody>
          <a:bodyPr vert="horz" wrap="square" lIns="107950" tIns="0" rIns="91440" bIns="0" rtlCol="0" anchor="b" anchorCtr="0">
            <a:normAutofit/>
          </a:bodyPr>
          <a:lstStyle>
            <a:lvl1pPr marL="0" marR="0" lvl="0" algn="l" defTabSz="914400" rtl="0" eaLnBrk="1" fontAlgn="auto" latinLnBrk="0" hangingPunct="1">
              <a:lnSpc>
                <a:spcPct val="100000"/>
              </a:lnSpc>
              <a:buClrTx/>
              <a:buSzTx/>
              <a:buFontTx/>
              <a:buNone/>
              <a:defRPr kumimoji="0" lang="en-US" altLang="zh-CN" sz="1800" b="1" i="0" u="none" strike="noStrike" kern="1200" cap="none" spc="0" normalizeH="0" baseline="0" noProof="1">
                <a:solidFill>
                  <a:schemeClr val="accent1"/>
                </a:solidFill>
                <a:latin typeface="+mj-ea"/>
                <a:ea typeface="+mj-ea"/>
                <a:cs typeface="MiSans Heavy" panose="00000a00000000000000" charset="-122"/>
                <a:sym typeface="+mn-ea"/>
              </a:defRPr>
            </a:lvl1pPr>
          </a:lstStyle>
          <a:p>
            <a:pPr lvl="0" algn="l">
              <a:buClrTx/>
              <a:buSzTx/>
              <a:buFontTx/>
            </a:pPr>
            <a:r>
              <a:rPr err="1">
                <a:sym typeface="+mn-ea"/>
              </a:rPr>
              <a:t>单击编辑副标题</a:t>
            </a:r>
            <a:endParaRPr>
              <a:sym typeface="+mn-ea"/>
            </a:endParaRPr>
          </a:p>
        </p:txBody>
      </p:sp>
      <p:sp>
        <p:nvSpPr>
          <p:cNvPr id="6" name="标题"/>
          <p:cNvSpPr txBox="1">
            <a:spLocks noGrp="1"/>
          </p:cNvSpPr>
          <p:nvPr>
            <p:ph type="title" idx="1" hasCustomPrompt="1"/>
            <p:custDataLst>
              <p:tags r:id="rId4"/>
            </p:custDataLst>
          </p:nvPr>
        </p:nvSpPr>
        <p:spPr>
          <a:xfrm>
            <a:off x="798830" y="866775"/>
            <a:ext cx="1866265" cy="1059815"/>
          </a:xfrm>
          <a:prstGeom prst="rect">
            <a:avLst/>
          </a:prstGeom>
          <a:noFill/>
        </p:spPr>
        <p:txBody>
          <a:bodyPr wrap="square" lIns="0" tIns="0" rIns="0" bIns="0" rtlCol="0" anchor="b" anchorCtr="0">
            <a:normAutofit/>
          </a:bodyPr>
          <a:lstStyle>
            <a:lvl1pPr marL="0" marR="0" algn="l" defTabSz="914400" rtl="0" eaLnBrk="1" fontAlgn="auto" latinLnBrk="0" hangingPunct="1">
              <a:lnSpc>
                <a:spcPct val="100000"/>
              </a:lnSpc>
              <a:buClrTx/>
              <a:buSzTx/>
              <a:buFontTx/>
              <a:buNone/>
              <a:defRPr kumimoji="0" lang="zh-CN" altLang="en-US" sz="6000" b="1" i="0" u="none" strike="noStrike" kern="1200" cap="none" spc="0" normalizeH="0" baseline="0" noProof="1">
                <a:solidFill>
                  <a:schemeClr val="tx1">
                    <a:lumMod val="75000"/>
                    <a:lumOff val="25000"/>
                  </a:schemeClr>
                </a:solidFill>
                <a:latin typeface="+mj-ea"/>
                <a:ea typeface="+mj-ea"/>
                <a:cs typeface="MiSans Heavy" panose="00000a00000000000000" charset="-122"/>
              </a:defRPr>
            </a:lvl1pPr>
          </a:lstStyle>
          <a:p>
            <a:pPr lvl="0"/>
            <a:r>
              <a:rPr>
                <a:sym typeface="+mn-ea"/>
              </a:rPr>
              <a:t>标题</a:t>
            </a:r>
            <a:endParaRPr>
              <a:sym typeface="+mn-ea"/>
            </a:endParaRPr>
          </a:p>
        </p:txBody>
      </p:sp>
      <p:sp>
        <p:nvSpPr>
          <p:cNvPr id="3" name="日期占位符 2"/>
          <p:cNvSpPr>
            <a:spLocks noGrp="1"/>
          </p:cNvSpPr>
          <p:nvPr>
            <p:ph type="dt" sz="half" idx="10"/>
            <p:custDataLst>
              <p:tags r:id="rId5"/>
            </p:custDataLst>
          </p:nvPr>
        </p:nvSpPr>
        <p:spPr>
          <a:xfrm>
            <a:off x="838200" y="6356350"/>
            <a:ext cx="2743200" cy="365125"/>
          </a:xfrm>
        </p:spPr>
        <p:txBody>
          <a:bodyPr/>
          <a:lstStyle/>
          <a:p>
            <a:fld id="{263DB197-84B0-484E-9C0F-88358ECCB797}" type="datetimeFigureOut">
              <a:rPr lang="zh-CN" altLang="en-US" smtClean="0"/>
              <a:t/>
            </a:fld>
            <a:endParaRPr lang="zh-CN" altLang="en-US"/>
          </a:p>
        </p:txBody>
      </p:sp>
      <p:sp>
        <p:nvSpPr>
          <p:cNvPr id="4" name="页脚占位符 3"/>
          <p:cNvSpPr>
            <a:spLocks noGrp="1"/>
          </p:cNvSpPr>
          <p:nvPr>
            <p:ph type="ftr" sz="quarter" idx="11"/>
            <p:custDataLst>
              <p:tags r:id="rId6"/>
            </p:custDataLst>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custDataLst>
              <p:tags r:id="rId7"/>
            </p:custDataLst>
          </p:nvPr>
        </p:nvSpPr>
        <p:spPr>
          <a:xfrm>
            <a:off x="8610600" y="6356350"/>
            <a:ext cx="2743200" cy="365125"/>
          </a:xfrm>
        </p:spPr>
        <p:txBody>
          <a:bodyPr/>
          <a:lstStyle/>
          <a:p>
            <a:fld id="{E077DA78-E013-4A8C-AD75-63A150561B10}"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节标题">
    <p:spTree>
      <p:nvGrpSpPr>
        <p:cNvPr id="1" name=""/>
        <p:cNvGrpSpPr/>
        <p:nvPr/>
      </p:nvGrpSpPr>
      <p:grpSpPr>
        <a:xfrm>
          <a:off x="0" y="0"/>
          <a:ext cx="0" cy="0"/>
        </a:xfrm>
      </p:grpSpPr>
      <p:pic>
        <p:nvPicPr>
          <p:cNvPr id="24" name="图片 23" descr="雪地上&#10;&#10;中度可信度描述已自动生成"/>
          <p:cNvPicPr>
            <a:picLocks noChangeAspect="1"/>
          </p:cNvPicPr>
          <p:nvPr>
            <p:custDataLst>
              <p:tags r:id="rId2"/>
            </p:custDataLst>
          </p:nvPr>
        </p:nvPicPr>
        <p:blipFill>
          <a:blip r:embed="rId1">
            <a:extLst>
              <a:ext uri="{28A0092B-C50C-407E-A947-70E740481C1C}">
                <a14:useLocalDpi xmlns:a14="http://schemas.microsoft.com/office/drawing/2010/main" val="0"/>
              </a:ext>
            </a:extLst>
          </a:blip>
          <a:srcRect l="2725" r="8387"/>
          <a:stretch>
            <a:fillRect/>
          </a:stretch>
        </p:blipFill>
        <p:spPr>
          <a:xfrm>
            <a:off x="0" y="0"/>
            <a:ext cx="12192000" cy="6858000"/>
          </a:xfrm>
          <a:prstGeom prst="rect">
            <a:avLst/>
          </a:prstGeom>
        </p:spPr>
      </p:pic>
      <p:cxnSp>
        <p:nvCxnSpPr>
          <p:cNvPr id="12" name="直接连接符 11"/>
          <p:cNvCxnSpPr/>
          <p:nvPr>
            <p:custDataLst>
              <p:tags r:id="rId3"/>
            </p:custDataLst>
          </p:nvPr>
        </p:nvCxnSpPr>
        <p:spPr>
          <a:xfrm flipH="1">
            <a:off x="1633716" y="1346936"/>
            <a:ext cx="0" cy="161365"/>
          </a:xfrm>
          <a:prstGeom prst="line">
            <a:avLst/>
          </a:prstGeom>
          <a:ln>
            <a:solidFill>
              <a:schemeClr val="lt1"/>
            </a:solidFill>
          </a:ln>
        </p:spPr>
        <p:style>
          <a:lnRef idx="1">
            <a:schemeClr val="accent1"/>
          </a:lnRef>
          <a:fillRef idx="0">
            <a:schemeClr val="accent1"/>
          </a:fillRef>
          <a:effectRef idx="0">
            <a:schemeClr val="accent1"/>
          </a:effectRef>
          <a:fontRef idx="minor">
            <a:schemeClr val="tx1"/>
          </a:fontRef>
        </p:style>
      </p:cxnSp>
      <p:pic>
        <p:nvPicPr>
          <p:cNvPr id="53" name="图形 52"/>
          <p:cNvPicPr>
            <a:picLocks noChangeAspect="1"/>
          </p:cNvPicPr>
          <p:nvPr>
            <p:custDataLst>
              <p:tags r:id="rId6"/>
            </p:custDataLst>
          </p:nvPr>
        </p:nvPicPr>
        <p:blipFill>
          <a:blip r:embed="rId4">
            <a:extLst>
              <a:ext uri="{96DAC541-7B7A-43D3-8B79-37D633B846F1}">
                <asvg:svgBlip xmlns:asvg="http://schemas.microsoft.com/office/drawing/2016/SVG/main" r:embed="rId5"/>
              </a:ext>
              <a:ext uri="{28A0092B-C50C-407E-A947-70E740481C1C}">
                <a14:useLocalDpi xmlns:a14="http://schemas.microsoft.com/office/drawing/2010/main" val="0"/>
              </a:ext>
            </a:extLst>
          </a:blip>
          <a:stretch>
            <a:fillRect/>
          </a:stretch>
        </p:blipFill>
        <p:spPr>
          <a:xfrm>
            <a:off x="11308915" y="6143342"/>
            <a:ext cx="187891" cy="187891"/>
          </a:xfrm>
          <a:prstGeom prst="rect">
            <a:avLst/>
          </a:prstGeom>
        </p:spPr>
      </p:pic>
      <p:cxnSp>
        <p:nvCxnSpPr>
          <p:cNvPr id="9" name="直接连接符 8"/>
          <p:cNvCxnSpPr/>
          <p:nvPr>
            <p:custDataLst>
              <p:tags r:id="rId7"/>
            </p:custDataLst>
          </p:nvPr>
        </p:nvCxnSpPr>
        <p:spPr>
          <a:xfrm>
            <a:off x="857760" y="4520059"/>
            <a:ext cx="57690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节编号"/>
          <p:cNvSpPr txBox="1">
            <a:spLocks noGrp="1"/>
          </p:cNvSpPr>
          <p:nvPr>
            <p:ph type="body" idx="2" hasCustomPrompt="1"/>
            <p:custDataLst>
              <p:tags r:id="rId8"/>
            </p:custDataLst>
          </p:nvPr>
        </p:nvSpPr>
        <p:spPr>
          <a:xfrm>
            <a:off x="857885" y="1802130"/>
            <a:ext cx="6318885" cy="521970"/>
          </a:xfrm>
          <a:prstGeom prst="rect">
            <a:avLst/>
          </a:prstGeom>
          <a:noFill/>
        </p:spPr>
        <p:txBody>
          <a:bodyPr vert="horz" wrap="square" lIns="0" tIns="0" rIns="0" bIns="0" rtlCol="0" anchor="b" anchorCtr="0">
            <a:normAutofit/>
          </a:bodyPr>
          <a:lstStyle>
            <a:lvl1pPr marL="0" marR="0" lvl="0" algn="l" defTabSz="914400" rtl="0" eaLnBrk="1" fontAlgn="auto" latinLnBrk="0" hangingPunct="1">
              <a:lnSpc>
                <a:spcPct val="100000"/>
              </a:lnSpc>
              <a:buClrTx/>
              <a:buSzTx/>
              <a:buFontTx/>
              <a:buNone/>
              <a:defRPr kumimoji="0" lang="en-US" altLang="zh-CN" sz="3200" b="1" i="0" u="none" strike="noStrike" kern="1200" cap="none" spc="0" normalizeH="0" baseline="0" noProof="1">
                <a:solidFill>
                  <a:schemeClr val="accent1"/>
                </a:solidFill>
                <a:latin typeface="+mj-ea"/>
                <a:ea typeface="+mj-ea"/>
                <a:cs typeface="MiSans Heavy" panose="00000a00000000000000" charset="-122"/>
                <a:sym typeface="+mn-ea"/>
              </a:defRPr>
            </a:lvl1pPr>
          </a:lstStyle>
          <a:p>
            <a:pPr lvl="0" algn="l">
              <a:buClrTx/>
              <a:buSzTx/>
              <a:buFontTx/>
            </a:pPr>
            <a:r>
              <a:rPr err="1">
                <a:sym typeface="+mn-ea"/>
              </a:rPr>
              <a:t>编辑节编号</a:t>
            </a:r>
            <a:endParaRPr>
              <a:sym typeface="+mn-ea"/>
            </a:endParaRPr>
          </a:p>
        </p:txBody>
      </p:sp>
      <p:sp>
        <p:nvSpPr>
          <p:cNvPr id="7" name="标题"/>
          <p:cNvSpPr txBox="1">
            <a:spLocks noGrp="1"/>
          </p:cNvSpPr>
          <p:nvPr>
            <p:ph type="title" idx="1" hasCustomPrompt="1"/>
            <p:custDataLst>
              <p:tags r:id="rId9"/>
            </p:custDataLst>
          </p:nvPr>
        </p:nvSpPr>
        <p:spPr>
          <a:xfrm>
            <a:off x="857250" y="2505075"/>
            <a:ext cx="6318885" cy="1572895"/>
          </a:xfrm>
          <a:prstGeom prst="rect">
            <a:avLst/>
          </a:prstGeom>
          <a:noFill/>
        </p:spPr>
        <p:txBody>
          <a:bodyPr vert="horz" wrap="square" lIns="0" tIns="0" rIns="0" bIns="0" rtlCol="0" anchor="t" anchorCtr="0">
            <a:noAutofit/>
          </a:bodyPr>
          <a:lstStyle>
            <a:lvl1pPr marL="0" marR="0" lvl="0" algn="l" defTabSz="914400" rtl="0" eaLnBrk="1" fontAlgn="auto" latinLnBrk="0" hangingPunct="1">
              <a:lnSpc>
                <a:spcPct val="100000"/>
              </a:lnSpc>
              <a:buClrTx/>
              <a:buSzTx/>
              <a:buFontTx/>
              <a:buNone/>
              <a:defRPr kumimoji="0" lang="zh-CN" altLang="en-US" sz="6000" b="1" i="0" u="none" strike="noStrike" kern="1200" cap="none" spc="0" normalizeH="0" baseline="0" noProof="1">
                <a:solidFill>
                  <a:schemeClr val="tx1">
                    <a:lumMod val="75000"/>
                    <a:lumOff val="25000"/>
                  </a:schemeClr>
                </a:solidFill>
                <a:latin typeface="+mj-ea"/>
                <a:ea typeface="+mj-ea"/>
                <a:cs typeface="MiSans Heavy" panose="00000a00000000000000" charset="-122"/>
                <a:sym typeface="+mn-ea"/>
              </a:defRPr>
            </a:lvl1pPr>
          </a:lstStyle>
          <a:p>
            <a:pPr lvl="0" algn="l">
              <a:buClrTx/>
              <a:buSzTx/>
              <a:buFontTx/>
            </a:pPr>
            <a:r>
              <a:rPr>
                <a:sym typeface="+mn-ea"/>
              </a:rPr>
              <a:t>单击此处编辑标题</a:t>
            </a:r>
            <a:endParaRPr>
              <a:sym typeface="+mn-ea"/>
            </a:endParaRPr>
          </a:p>
        </p:txBody>
      </p:sp>
      <p:sp>
        <p:nvSpPr>
          <p:cNvPr id="4" name="日期占位符 3"/>
          <p:cNvSpPr>
            <a:spLocks noGrp="1"/>
          </p:cNvSpPr>
          <p:nvPr>
            <p:ph type="dt" sz="half" idx="10"/>
            <p:custDataLst>
              <p:tags r:id="rId10"/>
            </p:custDataLst>
          </p:nvPr>
        </p:nvSpPr>
        <p:spPr>
          <a:xfrm>
            <a:off x="838200" y="6356350"/>
            <a:ext cx="2743200" cy="365125"/>
          </a:xfrm>
        </p:spPr>
        <p:txBody>
          <a:bodyPr/>
          <a:lstStyle/>
          <a:p>
            <a:fld id="{AC1B7B3F-A56B-4310-A966-BD55D80449F1}" type="datetimeFigureOut">
              <a:rPr lang="zh-CN" altLang="en-US" smtClean="0"/>
              <a:t/>
            </a:fld>
            <a:endParaRPr lang="zh-CN" altLang="en-US"/>
          </a:p>
        </p:txBody>
      </p:sp>
      <p:sp>
        <p:nvSpPr>
          <p:cNvPr id="5" name="页脚占位符 4"/>
          <p:cNvSpPr>
            <a:spLocks noGrp="1"/>
          </p:cNvSpPr>
          <p:nvPr>
            <p:ph type="ftr" sz="quarter" idx="11"/>
            <p:custDataLst>
              <p:tags r:id="rId11"/>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12"/>
            </p:custDataLst>
          </p:nvPr>
        </p:nvSpPr>
        <p:spPr>
          <a:xfrm>
            <a:off x="8610600" y="6356350"/>
            <a:ext cx="2743200" cy="365125"/>
          </a:xfrm>
        </p:spPr>
        <p:txBody>
          <a:bodyPr/>
          <a:lstStyle/>
          <a:p>
            <a:fld id="{73127340-2293-49D2-96F1-6E7BF0C8FD9C}"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Obj" preserve="1">
  <p:cSld name="标题和两栏">
    <p:spTree>
      <p:nvGrpSpPr>
        <p:cNvPr id="1" name=""/>
        <p:cNvGrpSpPr/>
        <p:nvPr/>
      </p:nvGrpSpPr>
      <p:grpSpPr>
        <a:xfrm>
          <a:off x="0" y="0"/>
          <a:ext cx="0" cy="0"/>
        </a:xfrm>
      </p:grpSpPr>
      <p:pic>
        <p:nvPicPr>
          <p:cNvPr id="12" name="图片 11" descr="雪地上&#10;&#10;中度可信度描述已自动生成"/>
          <p:cNvPicPr>
            <a:picLocks noChangeAspect="1"/>
          </p:cNvPicPr>
          <p:nvPr>
            <p:custDataLst>
              <p:tags r:id="rId2"/>
            </p:custDataLst>
          </p:nvPr>
        </p:nvPicPr>
        <p:blipFill>
          <a:blip r:embed="rId1">
            <a:alphaModFix amt="40000"/>
            <a:extLst>
              <a:ext uri="{28A0092B-C50C-407E-A947-70E740481C1C}">
                <a14:useLocalDpi xmlns:a14="http://schemas.microsoft.com/office/drawing/2010/main" val="0"/>
              </a:ext>
            </a:extLst>
          </a:blip>
          <a:srcRect l="18252" t="17468" r="8387"/>
          <a:stretch>
            <a:fillRect/>
          </a:stretch>
        </p:blipFill>
        <p:spPr>
          <a:xfrm>
            <a:off x="0" y="0"/>
            <a:ext cx="12192000" cy="6858000"/>
          </a:xfrm>
          <a:custGeom>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1" name="标题"/>
          <p:cNvSpPr txBox="1">
            <a:spLocks noGrp="1"/>
          </p:cNvSpPr>
          <p:nvPr>
            <p:ph type="title" idx="4"/>
            <p:custDataLst>
              <p:tags r:id="rId3"/>
            </p:custDataLst>
          </p:nvPr>
        </p:nvSpPr>
        <p:spPr>
          <a:xfrm>
            <a:off x="869315" y="523875"/>
            <a:ext cx="10708005" cy="583565"/>
          </a:xfrm>
          <a:prstGeom prst="rect">
            <a:avLst/>
          </a:prstGeom>
          <a:noFill/>
        </p:spPr>
        <p:txBody>
          <a:bodyPr vert="horz" wrap="square" tIns="0" bIns="0" rtlCol="0" anchor="b" anchorCtr="0">
            <a:normAutofit/>
          </a:bodyPr>
          <a:lstStyle>
            <a:lvl1pPr marL="0" marR="0" lvl="0" algn="l" defTabSz="914400" rtl="0" eaLnBrk="1" fontAlgn="auto" latinLnBrk="0" hangingPunct="1">
              <a:lnSpc>
                <a:spcPct val="100000"/>
              </a:lnSpc>
              <a:buClrTx/>
              <a:buSzTx/>
              <a:buFontTx/>
              <a:buNone/>
              <a:defRPr kumimoji="0" lang="zh-CN" altLang="en-US" sz="3200" b="1" i="0" u="none" strike="noStrike" kern="1200" cap="none" spc="300" normalizeH="0" baseline="0" noProof="1">
                <a:ln>
                  <a:noFill/>
                  <a:prstDash val="sysDot"/>
                </a:ln>
                <a:solidFill>
                  <a:schemeClr val="accent1"/>
                </a:solidFill>
                <a:latin typeface="+mj-ea"/>
                <a:ea typeface="+mj-ea"/>
                <a:cs typeface="+mn-cs"/>
                <a:sym typeface="+mn-ea"/>
              </a:defRPr>
            </a:lvl1pPr>
          </a:lstStyle>
          <a:p>
            <a:pPr lvl="0" algn="l">
              <a:buClrTx/>
              <a:buSzTx/>
              <a:buFontTx/>
            </a:pPr>
            <a:r>
              <a:rPr>
                <a:sym typeface="+mn-ea"/>
              </a:rPr>
              <a:t>单击此处编辑母版标题样式</a:t>
            </a:r>
            <a:endParaRPr>
              <a:sym typeface="+mn-ea"/>
            </a:endParaRPr>
          </a:p>
        </p:txBody>
      </p:sp>
      <p:sp>
        <p:nvSpPr>
          <p:cNvPr id="10" name="矩形 9"/>
          <p:cNvSpPr/>
          <p:nvPr>
            <p:custDataLst>
              <p:tags r:id="rId4"/>
            </p:custDataLst>
          </p:nvPr>
        </p:nvSpPr>
        <p:spPr>
          <a:xfrm>
            <a:off x="578485" y="599440"/>
            <a:ext cx="108000" cy="432000"/>
          </a:xfrm>
          <a:prstGeom prst="rect">
            <a:avLst/>
          </a:prstGeom>
          <a:solidFill>
            <a:schemeClr val="accent2"/>
          </a:solidFill>
          <a:ln>
            <a:noFill/>
            <a:prstDash val="solid"/>
          </a:ln>
          <a:effectLst>
            <a:outerShdw blurRad="203200" dist="101600" dir="8100000" algn="tr" rotWithShape="0">
              <a:srgbClr val="FF5DA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正文"/>
          <p:cNvSpPr txBox="1">
            <a:spLocks noGrp="1"/>
          </p:cNvSpPr>
          <p:nvPr>
            <p:ph idx="2"/>
            <p:custDataLst>
              <p:tags r:id="rId5"/>
            </p:custDataLst>
          </p:nvPr>
        </p:nvSpPr>
        <p:spPr>
          <a:xfrm>
            <a:off x="6400805"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uFillTx/>
                <a:latin typeface="+mn-ea"/>
                <a:ea typeface="+mn-ea"/>
                <a:cs typeface="+mn-cs"/>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65000"/>
                    <a:lumOff val="35000"/>
                  </a:schemeClr>
                </a:solidFill>
                <a:uFillTx/>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65000"/>
                    <a:lumOff val="35000"/>
                  </a:schemeClr>
                </a:solidFill>
                <a:uFillTx/>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65000"/>
                    <a:lumOff val="35000"/>
                  </a:schemeClr>
                </a:solidFill>
                <a:uFillTx/>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8" name="正文"/>
          <p:cNvSpPr txBox="1">
            <a:spLocks noGrp="1"/>
          </p:cNvSpPr>
          <p:nvPr>
            <p:ph idx="1"/>
            <p:custDataLst>
              <p:tags r:id="rId6"/>
            </p:custDataLst>
          </p:nvPr>
        </p:nvSpPr>
        <p:spPr>
          <a:xfrm>
            <a:off x="608400"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uFillTx/>
                <a:latin typeface="+mn-ea"/>
                <a:ea typeface="+mn-ea"/>
                <a:cs typeface="+mn-cs"/>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65000"/>
                    <a:lumOff val="35000"/>
                  </a:schemeClr>
                </a:solidFill>
                <a:uFillTx/>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65000"/>
                    <a:lumOff val="35000"/>
                  </a:schemeClr>
                </a:solidFill>
                <a:uFillTx/>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65000"/>
                    <a:lumOff val="35000"/>
                  </a:schemeClr>
                </a:solidFill>
                <a:uFillTx/>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5" name="日期占位符 4"/>
          <p:cNvSpPr>
            <a:spLocks noGrp="1"/>
          </p:cNvSpPr>
          <p:nvPr>
            <p:ph type="dt" sz="half" idx="10"/>
            <p:custDataLst>
              <p:tags r:id="rId7"/>
            </p:custDataLst>
          </p:nvPr>
        </p:nvSpPr>
        <p:spPr>
          <a:xfrm>
            <a:off x="838200" y="6356350"/>
            <a:ext cx="2743200" cy="365125"/>
          </a:xfrm>
        </p:spPr>
        <p:txBody>
          <a:bodyPr/>
          <a:lstStyle/>
          <a:p>
            <a:fld id="{AC1B7B3F-A56B-4310-A966-BD55D80449F1}" type="datetimeFigureOut">
              <a:rPr lang="zh-CN" altLang="en-US" smtClean="0"/>
              <a:t/>
            </a:fld>
            <a:endParaRPr lang="zh-CN" altLang="en-US"/>
          </a:p>
        </p:txBody>
      </p:sp>
      <p:sp>
        <p:nvSpPr>
          <p:cNvPr id="6" name="页脚占位符 5"/>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custDataLst>
              <p:tags r:id="rId9"/>
            </p:custDataLst>
          </p:nvPr>
        </p:nvSpPr>
        <p:spPr>
          <a:xfrm>
            <a:off x="8610600" y="6356350"/>
            <a:ext cx="2743200" cy="365125"/>
          </a:xfrm>
        </p:spPr>
        <p:txBody>
          <a:bodyPr/>
          <a:lstStyle/>
          <a:p>
            <a:fld id="{73127340-2293-49D2-96F1-6E7BF0C8FD9C}"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标题和比较">
    <p:spTree>
      <p:nvGrpSpPr>
        <p:cNvPr id="1" name=""/>
        <p:cNvGrpSpPr/>
        <p:nvPr/>
      </p:nvGrpSpPr>
      <p:grpSpPr>
        <a:xfrm>
          <a:off x="0" y="0"/>
          <a:ext cx="0" cy="0"/>
        </a:xfrm>
      </p:grpSpPr>
      <p:pic>
        <p:nvPicPr>
          <p:cNvPr id="16" name="图片 15" descr="雪地上&#10;&#10;中度可信度描述已自动生成"/>
          <p:cNvPicPr>
            <a:picLocks noChangeAspect="1"/>
          </p:cNvPicPr>
          <p:nvPr>
            <p:custDataLst>
              <p:tags r:id="rId2"/>
            </p:custDataLst>
          </p:nvPr>
        </p:nvPicPr>
        <p:blipFill>
          <a:blip r:embed="rId1">
            <a:alphaModFix amt="40000"/>
            <a:extLst>
              <a:ext uri="{28A0092B-C50C-407E-A947-70E740481C1C}">
                <a14:useLocalDpi xmlns:a14="http://schemas.microsoft.com/office/drawing/2010/main" val="0"/>
              </a:ext>
            </a:extLst>
          </a:blip>
          <a:srcRect l="18252" t="17468" r="8387"/>
          <a:stretch>
            <a:fillRect/>
          </a:stretch>
        </p:blipFill>
        <p:spPr>
          <a:xfrm>
            <a:off x="0" y="0"/>
            <a:ext cx="12192000" cy="6858000"/>
          </a:xfrm>
          <a:custGeom>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5" name="标题"/>
          <p:cNvSpPr txBox="1">
            <a:spLocks noGrp="1"/>
          </p:cNvSpPr>
          <p:nvPr>
            <p:ph type="title" idx="6"/>
            <p:custDataLst>
              <p:tags r:id="rId3"/>
            </p:custDataLst>
          </p:nvPr>
        </p:nvSpPr>
        <p:spPr>
          <a:xfrm>
            <a:off x="6235065" y="1354455"/>
            <a:ext cx="5342255" cy="47498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solidFill>
                <a:latin typeface="+mj-ea"/>
                <a:ea typeface="+mj-ea"/>
                <a:cs typeface="MiSans Heavy" panose="00000a00000000000000" charset="-122"/>
              </a:defRPr>
            </a:lvl1pPr>
          </a:lstStyle>
          <a:p>
            <a:pPr lvl="0"/>
            <a:r>
              <a:rPr>
                <a:sym typeface="+mn-ea"/>
              </a:rPr>
              <a:t>单击此处编辑母版标题样式</a:t>
            </a:r>
            <a:endParaRPr>
              <a:sym typeface="+mn-ea"/>
            </a:endParaRPr>
          </a:p>
        </p:txBody>
      </p:sp>
      <p:sp>
        <p:nvSpPr>
          <p:cNvPr id="14" name="标题"/>
          <p:cNvSpPr txBox="1">
            <a:spLocks noGrp="1"/>
          </p:cNvSpPr>
          <p:nvPr>
            <p:ph type="title" idx="5"/>
            <p:custDataLst>
              <p:tags r:id="rId4"/>
            </p:custDataLst>
          </p:nvPr>
        </p:nvSpPr>
        <p:spPr>
          <a:xfrm>
            <a:off x="608330" y="1354455"/>
            <a:ext cx="5342255" cy="47498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solidFill>
                <a:latin typeface="+mj-ea"/>
                <a:ea typeface="+mj-ea"/>
                <a:cs typeface="MiSans Heavy" panose="00000a00000000000000" charset="-122"/>
              </a:defRPr>
            </a:lvl1pPr>
          </a:lstStyle>
          <a:p>
            <a:pPr lvl="0"/>
            <a:r>
              <a:rPr>
                <a:sym typeface="+mn-ea"/>
              </a:rPr>
              <a:t>单击此处编辑母版标题样式</a:t>
            </a:r>
            <a:endParaRPr>
              <a:sym typeface="+mn-ea"/>
            </a:endParaRPr>
          </a:p>
        </p:txBody>
      </p:sp>
      <p:sp>
        <p:nvSpPr>
          <p:cNvPr id="13" name="标题"/>
          <p:cNvSpPr txBox="1">
            <a:spLocks noGrp="1"/>
          </p:cNvSpPr>
          <p:nvPr>
            <p:ph type="title" idx="4"/>
            <p:custDataLst>
              <p:tags r:id="rId5"/>
            </p:custDataLst>
          </p:nvPr>
        </p:nvSpPr>
        <p:spPr>
          <a:xfrm>
            <a:off x="869315" y="523875"/>
            <a:ext cx="10708005" cy="583565"/>
          </a:xfrm>
          <a:prstGeom prst="rect">
            <a:avLst/>
          </a:prstGeom>
          <a:noFill/>
        </p:spPr>
        <p:txBody>
          <a:bodyPr vert="horz" wrap="square" tIns="0" bIns="0" rtlCol="0" anchor="b" anchorCtr="0">
            <a:normAutofit/>
          </a:bodyPr>
          <a:lstStyle>
            <a:lvl1pPr marL="0" marR="0" lvl="0" algn="l" defTabSz="914400" rtl="0" eaLnBrk="1" fontAlgn="auto" latinLnBrk="0" hangingPunct="1">
              <a:lnSpc>
                <a:spcPct val="100000"/>
              </a:lnSpc>
              <a:buClrTx/>
              <a:buSzTx/>
              <a:buFontTx/>
              <a:buNone/>
              <a:defRPr kumimoji="0" lang="zh-CN" altLang="en-US" sz="3200" b="1" i="0" u="none" strike="noStrike" kern="1200" cap="none" spc="300" normalizeH="0" baseline="0" noProof="1">
                <a:ln>
                  <a:noFill/>
                  <a:prstDash val="sysDot"/>
                </a:ln>
                <a:solidFill>
                  <a:schemeClr val="accent1"/>
                </a:solidFill>
                <a:latin typeface="+mj-ea"/>
                <a:ea typeface="+mj-ea"/>
                <a:cs typeface="+mn-cs"/>
                <a:sym typeface="+mn-ea"/>
              </a:defRPr>
            </a:lvl1pPr>
          </a:lstStyle>
          <a:p>
            <a:pPr lvl="0" algn="l">
              <a:buClrTx/>
              <a:buSzTx/>
              <a:buFontTx/>
            </a:pPr>
            <a:r>
              <a:rPr>
                <a:sym typeface="+mn-ea"/>
              </a:rPr>
              <a:t>单击此处编辑母版标题样式</a:t>
            </a:r>
            <a:endParaRPr>
              <a:sym typeface="+mn-ea"/>
            </a:endParaRPr>
          </a:p>
        </p:txBody>
      </p:sp>
      <p:sp>
        <p:nvSpPr>
          <p:cNvPr id="12" name="矩形 11"/>
          <p:cNvSpPr/>
          <p:nvPr>
            <p:custDataLst>
              <p:tags r:id="rId6"/>
            </p:custDataLst>
          </p:nvPr>
        </p:nvSpPr>
        <p:spPr>
          <a:xfrm>
            <a:off x="578485" y="599440"/>
            <a:ext cx="108000" cy="432000"/>
          </a:xfrm>
          <a:prstGeom prst="rect">
            <a:avLst/>
          </a:prstGeom>
          <a:solidFill>
            <a:schemeClr val="accent2"/>
          </a:solidFill>
          <a:ln>
            <a:noFill/>
            <a:prstDash val="solid"/>
          </a:ln>
          <a:effectLst>
            <a:outerShdw blurRad="203200" dist="101600" dir="8100000" algn="tr" rotWithShape="0">
              <a:srgbClr val="FF5DA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1" name="正文"/>
          <p:cNvSpPr txBox="1">
            <a:spLocks noGrp="1"/>
          </p:cNvSpPr>
          <p:nvPr>
            <p:ph idx="2"/>
            <p:custDataLst>
              <p:tags r:id="rId7"/>
            </p:custDataLst>
          </p:nvPr>
        </p:nvSpPr>
        <p:spPr>
          <a:xfrm>
            <a:off x="62352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uFillTx/>
                <a:latin typeface="+mn-ea"/>
                <a:ea typeface="+mn-ea"/>
                <a:cs typeface="+mn-cs"/>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65000"/>
                    <a:lumOff val="35000"/>
                  </a:schemeClr>
                </a:solidFill>
                <a:uFillTx/>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65000"/>
                    <a:lumOff val="35000"/>
                  </a:schemeClr>
                </a:solidFill>
                <a:uFillTx/>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65000"/>
                    <a:lumOff val="35000"/>
                  </a:schemeClr>
                </a:solidFill>
                <a:uFillTx/>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 name="正文"/>
          <p:cNvSpPr txBox="1">
            <a:spLocks noGrp="1"/>
          </p:cNvSpPr>
          <p:nvPr>
            <p:ph idx="1"/>
            <p:custDataLst>
              <p:tags r:id="rId8"/>
            </p:custDataLst>
          </p:nvPr>
        </p:nvSpPr>
        <p:spPr>
          <a:xfrm>
            <a:off x="6084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uFillTx/>
                <a:latin typeface="+mn-ea"/>
                <a:ea typeface="+mn-ea"/>
                <a:cs typeface="+mn-cs"/>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65000"/>
                    <a:lumOff val="35000"/>
                  </a:schemeClr>
                </a:solidFill>
                <a:uFillTx/>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65000"/>
                    <a:lumOff val="35000"/>
                  </a:schemeClr>
                </a:solidFill>
                <a:uFillTx/>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65000"/>
                    <a:lumOff val="35000"/>
                  </a:schemeClr>
                </a:solidFill>
                <a:uFillTx/>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7" name="日期占位符 6"/>
          <p:cNvSpPr>
            <a:spLocks noGrp="1"/>
          </p:cNvSpPr>
          <p:nvPr>
            <p:ph type="dt" sz="half" idx="10"/>
            <p:custDataLst>
              <p:tags r:id="rId9"/>
            </p:custDataLst>
          </p:nvPr>
        </p:nvSpPr>
        <p:spPr>
          <a:xfrm>
            <a:off x="838200" y="6356350"/>
            <a:ext cx="2743200" cy="365125"/>
          </a:xfrm>
        </p:spPr>
        <p:txBody>
          <a:bodyPr/>
          <a:lstStyle/>
          <a:p>
            <a:fld id="{AC1B7B3F-A56B-4310-A966-BD55D80449F1}" type="datetimeFigureOut">
              <a:rPr lang="zh-CN" altLang="en-US" smtClean="0"/>
              <a:t/>
            </a:fld>
            <a:endParaRPr lang="zh-CN" altLang="en-US"/>
          </a:p>
        </p:txBody>
      </p:sp>
      <p:sp>
        <p:nvSpPr>
          <p:cNvPr id="8" name="页脚占位符 7"/>
          <p:cNvSpPr>
            <a:spLocks noGrp="1"/>
          </p:cNvSpPr>
          <p:nvPr>
            <p:ph type="ftr" sz="quarter" idx="11"/>
            <p:custDataLst>
              <p:tags r:id="rId10"/>
            </p:custDataLst>
          </p:nvPr>
        </p:nvSpPr>
        <p:spPr>
          <a:xfrm>
            <a:off x="4038600" y="6356350"/>
            <a:ext cx="4114800" cy="365125"/>
          </a:xfrm>
        </p:spPr>
        <p:txBody>
          <a:bodyPr/>
          <a:lstStyle/>
          <a:p>
            <a:endParaRPr lang="zh-CN" altLang="en-US"/>
          </a:p>
        </p:txBody>
      </p:sp>
      <p:sp>
        <p:nvSpPr>
          <p:cNvPr id="9" name="灯片编号占位符 8"/>
          <p:cNvSpPr>
            <a:spLocks noGrp="1"/>
          </p:cNvSpPr>
          <p:nvPr>
            <p:ph type="sldNum" sz="quarter" idx="12"/>
            <p:custDataLst>
              <p:tags r:id="rId11"/>
            </p:custDataLst>
          </p:nvPr>
        </p:nvSpPr>
        <p:spPr>
          <a:xfrm>
            <a:off x="8610600" y="6356350"/>
            <a:ext cx="2743200" cy="365125"/>
          </a:xfrm>
        </p:spPr>
        <p:txBody>
          <a:bodyPr/>
          <a:lstStyle/>
          <a:p>
            <a:fld id="{73127340-2293-49D2-96F1-6E7BF0C8FD9C}"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仅标题">
    <p:spTree>
      <p:nvGrpSpPr>
        <p:cNvPr id="1" name=""/>
        <p:cNvGrpSpPr/>
        <p:nvPr/>
      </p:nvGrpSpPr>
      <p:grpSpPr>
        <a:xfrm>
          <a:off x="0" y="0"/>
          <a:ext cx="0" cy="0"/>
        </a:xfrm>
      </p:grpSpPr>
      <p:pic>
        <p:nvPicPr>
          <p:cNvPr id="7" name="图片 6" descr="雪地上&#10;&#10;中度可信度描述已自动生成"/>
          <p:cNvPicPr>
            <a:picLocks noChangeAspect="1"/>
          </p:cNvPicPr>
          <p:nvPr>
            <p:custDataLst>
              <p:tags r:id="rId2"/>
            </p:custDataLst>
          </p:nvPr>
        </p:nvPicPr>
        <p:blipFill>
          <a:blip r:embed="rId1">
            <a:alphaModFix amt="40000"/>
            <a:extLst>
              <a:ext uri="{28A0092B-C50C-407E-A947-70E740481C1C}">
                <a14:useLocalDpi xmlns:a14="http://schemas.microsoft.com/office/drawing/2010/main" val="0"/>
              </a:ext>
            </a:extLst>
          </a:blip>
          <a:srcRect l="18252" t="17468" r="8387"/>
          <a:stretch>
            <a:fillRect/>
          </a:stretch>
        </p:blipFill>
        <p:spPr>
          <a:xfrm>
            <a:off x="0" y="0"/>
            <a:ext cx="12192000" cy="6858000"/>
          </a:xfrm>
          <a:custGeom>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6" name="标题"/>
          <p:cNvSpPr txBox="1">
            <a:spLocks noGrp="1"/>
          </p:cNvSpPr>
          <p:nvPr>
            <p:ph type="title" idx="2"/>
            <p:custDataLst>
              <p:tags r:id="rId3"/>
            </p:custDataLst>
          </p:nvPr>
        </p:nvSpPr>
        <p:spPr>
          <a:xfrm>
            <a:off x="869315" y="523875"/>
            <a:ext cx="10708005" cy="583565"/>
          </a:xfrm>
          <a:prstGeom prst="rect">
            <a:avLst/>
          </a:prstGeom>
          <a:noFill/>
        </p:spPr>
        <p:txBody>
          <a:bodyPr vert="horz" wrap="square" tIns="0" bIns="0" rtlCol="0" anchor="b" anchorCtr="0">
            <a:normAutofit/>
          </a:bodyPr>
          <a:lstStyle>
            <a:lvl1pPr marL="0" marR="0" lvl="0" algn="l" defTabSz="914400" rtl="0" eaLnBrk="1" fontAlgn="auto" latinLnBrk="0" hangingPunct="1">
              <a:lnSpc>
                <a:spcPct val="100000"/>
              </a:lnSpc>
              <a:buClrTx/>
              <a:buSzTx/>
              <a:buFontTx/>
              <a:buNone/>
              <a:defRPr kumimoji="0" lang="zh-CN" altLang="en-US" sz="3200" b="1" i="0" u="none" strike="noStrike" kern="1200" cap="none" spc="300" normalizeH="0" baseline="0" noProof="1">
                <a:ln>
                  <a:noFill/>
                  <a:prstDash val="sysDot"/>
                </a:ln>
                <a:solidFill>
                  <a:schemeClr val="accent1"/>
                </a:solidFill>
                <a:latin typeface="+mj-ea"/>
                <a:ea typeface="+mj-ea"/>
                <a:cs typeface="+mn-cs"/>
                <a:sym typeface="+mn-ea"/>
              </a:defRPr>
            </a:lvl1pPr>
          </a:lstStyle>
          <a:p>
            <a:pPr lvl="0" algn="l">
              <a:buClrTx/>
              <a:buSzTx/>
              <a:buFontTx/>
            </a:pPr>
            <a:r>
              <a:rPr>
                <a:sym typeface="+mn-ea"/>
              </a:rPr>
              <a:t>单击此处编辑母版标题样式</a:t>
            </a:r>
            <a:endParaRPr>
              <a:sym typeface="+mn-ea"/>
            </a:endParaRPr>
          </a:p>
        </p:txBody>
      </p:sp>
      <p:sp>
        <p:nvSpPr>
          <p:cNvPr id="8" name="矩形 7"/>
          <p:cNvSpPr/>
          <p:nvPr>
            <p:custDataLst>
              <p:tags r:id="rId4"/>
            </p:custDataLst>
          </p:nvPr>
        </p:nvSpPr>
        <p:spPr>
          <a:xfrm>
            <a:off x="578485" y="599440"/>
            <a:ext cx="108000" cy="432000"/>
          </a:xfrm>
          <a:prstGeom prst="rect">
            <a:avLst/>
          </a:prstGeom>
          <a:solidFill>
            <a:schemeClr val="accent2"/>
          </a:solidFill>
          <a:ln>
            <a:noFill/>
            <a:prstDash val="solid"/>
          </a:ln>
          <a:effectLst>
            <a:outerShdw blurRad="203200" dist="101600" dir="8100000" algn="tr" rotWithShape="0">
              <a:srgbClr val="FF5DA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日期占位符 2"/>
          <p:cNvSpPr>
            <a:spLocks noGrp="1"/>
          </p:cNvSpPr>
          <p:nvPr>
            <p:ph type="dt" sz="half" idx="10"/>
            <p:custDataLst>
              <p:tags r:id="rId5"/>
            </p:custDataLst>
          </p:nvPr>
        </p:nvSpPr>
        <p:spPr>
          <a:xfrm>
            <a:off x="838200" y="6356350"/>
            <a:ext cx="2743200" cy="365125"/>
          </a:xfrm>
        </p:spPr>
        <p:txBody>
          <a:bodyPr/>
          <a:lstStyle/>
          <a:p>
            <a:fld id="{AC1B7B3F-A56B-4310-A966-BD55D80449F1}" type="datetimeFigureOut">
              <a:rPr lang="zh-CN" altLang="en-US" smtClean="0"/>
              <a:t/>
            </a:fld>
            <a:endParaRPr lang="zh-CN" altLang="en-US"/>
          </a:p>
        </p:txBody>
      </p:sp>
      <p:sp>
        <p:nvSpPr>
          <p:cNvPr id="4" name="页脚占位符 3"/>
          <p:cNvSpPr>
            <a:spLocks noGrp="1"/>
          </p:cNvSpPr>
          <p:nvPr>
            <p:ph type="ftr" sz="quarter" idx="11"/>
            <p:custDataLst>
              <p:tags r:id="rId6"/>
            </p:custDataLst>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custDataLst>
              <p:tags r:id="rId7"/>
            </p:custDataLst>
          </p:nvPr>
        </p:nvSpPr>
        <p:spPr>
          <a:xfrm>
            <a:off x="8610600" y="6356350"/>
            <a:ext cx="2743200" cy="365125"/>
          </a:xfrm>
        </p:spPr>
        <p:txBody>
          <a:bodyPr/>
          <a:lstStyle/>
          <a:p>
            <a:fld id="{73127340-2293-49D2-96F1-6E7BF0C8FD9C}"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spTree>
      <p:nvGrpSpPr>
        <p:cNvPr id="1" name=""/>
        <p:cNvGrpSpPr/>
        <p:nvPr/>
      </p:nvGrpSpPr>
      <p:grpSpPr>
        <a:xfrm>
          <a:off x="0" y="0"/>
          <a:ext cx="0" cy="0"/>
        </a:xfrm>
      </p:grpSpPr>
      <p:pic>
        <p:nvPicPr>
          <p:cNvPr id="8" name="图片 7" descr="雪地上&#10;&#10;中度可信度描述已自动生成"/>
          <p:cNvPicPr>
            <a:picLocks noChangeAspect="1"/>
          </p:cNvPicPr>
          <p:nvPr>
            <p:custDataLst>
              <p:tags r:id="rId2"/>
            </p:custDataLst>
          </p:nvPr>
        </p:nvPicPr>
        <p:blipFill>
          <a:blip r:embed="rId1">
            <a:alphaModFix amt="40000"/>
            <a:extLst>
              <a:ext uri="{28A0092B-C50C-407E-A947-70E740481C1C}">
                <a14:useLocalDpi xmlns:a14="http://schemas.microsoft.com/office/drawing/2010/main" val="0"/>
              </a:ext>
            </a:extLst>
          </a:blip>
          <a:srcRect l="18252" t="17468" r="8387"/>
          <a:stretch>
            <a:fillRect/>
          </a:stretch>
        </p:blipFill>
        <p:spPr>
          <a:xfrm>
            <a:off x="0" y="0"/>
            <a:ext cx="12192000" cy="6858000"/>
          </a:xfrm>
          <a:custGeom>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2" name="日期占位符 1"/>
          <p:cNvSpPr>
            <a:spLocks noGrp="1"/>
          </p:cNvSpPr>
          <p:nvPr>
            <p:ph type="dt" sz="half" idx="10"/>
            <p:custDataLst>
              <p:tags r:id="rId3"/>
            </p:custDataLst>
          </p:nvPr>
        </p:nvSpPr>
        <p:spPr/>
        <p:txBody>
          <a:bodyPr/>
          <a:lstStyle/>
          <a:p>
            <a:fld id="{AC1B7B3F-A56B-4310-A966-BD55D80449F1}" type="datetimeFigureOut">
              <a:rPr lang="zh-CN" altLang="en-US" smtClean="0"/>
              <a:t/>
            </a:fld>
            <a:endParaRPr lang="zh-CN" altLang="en-US"/>
          </a:p>
        </p:txBody>
      </p:sp>
      <p:sp>
        <p:nvSpPr>
          <p:cNvPr id="3" name="页脚占位符 2"/>
          <p:cNvSpPr>
            <a:spLocks noGrp="1"/>
          </p:cNvSpPr>
          <p:nvPr>
            <p:ph type="ftr" sz="quarter" idx="11"/>
            <p:custDataLst>
              <p:tags r:id="rId4"/>
            </p:custDataLst>
          </p:nvPr>
        </p:nvSpPr>
        <p:spPr/>
        <p:txBody>
          <a:bodyPr/>
          <a:lstStyle/>
          <a:p>
            <a:endParaRPr lang="zh-CN" altLang="en-US"/>
          </a:p>
        </p:txBody>
      </p:sp>
      <p:sp>
        <p:nvSpPr>
          <p:cNvPr id="4" name="灯片编号占位符 3"/>
          <p:cNvSpPr>
            <a:spLocks noGrp="1"/>
          </p:cNvSpPr>
          <p:nvPr>
            <p:ph type="sldNum" sz="quarter" idx="12"/>
            <p:custDataLst>
              <p:tags r:id="rId5"/>
            </p:custDataLst>
          </p:nvPr>
        </p:nvSpPr>
        <p:spPr/>
        <p:txBody>
          <a:bodyPr/>
          <a:lstStyle/>
          <a:p>
            <a:fld id="{73127340-2293-49D2-96F1-6E7BF0C8FD9C}"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仅内容">
    <p:spTree>
      <p:nvGrpSpPr>
        <p:cNvPr id="1" name=""/>
        <p:cNvGrpSpPr/>
        <p:nvPr/>
      </p:nvGrpSpPr>
      <p:grpSpPr>
        <a:xfrm>
          <a:off x="0" y="0"/>
          <a:ext cx="0" cy="0"/>
        </a:xfrm>
      </p:grpSpPr>
      <p:pic>
        <p:nvPicPr>
          <p:cNvPr id="8" name="图片 7" descr="雪地上&#10;&#10;中度可信度描述已自动生成"/>
          <p:cNvPicPr>
            <a:picLocks noChangeAspect="1"/>
          </p:cNvPicPr>
          <p:nvPr>
            <p:custDataLst>
              <p:tags r:id="rId2"/>
            </p:custDataLst>
          </p:nvPr>
        </p:nvPicPr>
        <p:blipFill>
          <a:blip r:embed="rId1">
            <a:alphaModFix amt="40000"/>
            <a:extLst>
              <a:ext uri="{28A0092B-C50C-407E-A947-70E740481C1C}">
                <a14:useLocalDpi xmlns:a14="http://schemas.microsoft.com/office/drawing/2010/main" val="0"/>
              </a:ext>
            </a:extLst>
          </a:blip>
          <a:srcRect l="18252" t="17468" r="8387"/>
          <a:stretch>
            <a:fillRect/>
          </a:stretch>
        </p:blipFill>
        <p:spPr>
          <a:xfrm>
            <a:off x="0" y="0"/>
            <a:ext cx="12192000" cy="6858000"/>
          </a:xfrm>
          <a:custGeom>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7" name="正文"/>
          <p:cNvSpPr txBox="1">
            <a:spLocks noGrp="1"/>
          </p:cNvSpPr>
          <p:nvPr>
            <p:ph idx="1"/>
            <p:custDataLst>
              <p:tags r:id="rId3"/>
            </p:custDataLst>
          </p:nvPr>
        </p:nvSpPr>
        <p:spPr>
          <a:xfrm>
            <a:off x="608330" y="608330"/>
            <a:ext cx="10968990" cy="5648325"/>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uFillTx/>
                <a:latin typeface="+mn-ea"/>
                <a:ea typeface="+mn-ea"/>
                <a:cs typeface="+mn-cs"/>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65000"/>
                    <a:lumOff val="35000"/>
                  </a:schemeClr>
                </a:solidFill>
                <a:uFillTx/>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65000"/>
                    <a:lumOff val="35000"/>
                  </a:schemeClr>
                </a:solidFill>
                <a:uFillTx/>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65000"/>
                    <a:lumOff val="35000"/>
                  </a:schemeClr>
                </a:solidFill>
                <a:uFillTx/>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4" name="日期占位符 3"/>
          <p:cNvSpPr>
            <a:spLocks noGrp="1"/>
          </p:cNvSpPr>
          <p:nvPr>
            <p:ph type="dt" sz="half" idx="10"/>
            <p:custDataLst>
              <p:tags r:id="rId4"/>
            </p:custDataLst>
          </p:nvPr>
        </p:nvSpPr>
        <p:spPr>
          <a:xfrm>
            <a:off x="838200" y="6356350"/>
            <a:ext cx="2743200" cy="365125"/>
          </a:xfrm>
        </p:spPr>
        <p:txBody>
          <a:bodyPr/>
          <a:lstStyle/>
          <a:p>
            <a:fld id="{AC1B7B3F-A56B-4310-A966-BD55D80449F1}"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610600" y="6356350"/>
            <a:ext cx="2743200" cy="365125"/>
          </a:xfrm>
        </p:spPr>
        <p:txBody>
          <a:bodyPr/>
          <a:lstStyle/>
          <a:p>
            <a:fld id="{73127340-2293-49D2-96F1-6E7BF0C8FD9C}"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标题和副标题">
    <p:spTree>
      <p:nvGrpSpPr>
        <p:cNvPr id="1" name=""/>
        <p:cNvGrpSpPr/>
        <p:nvPr/>
      </p:nvGrpSpPr>
      <p:grpSpPr>
        <a:xfrm>
          <a:off x="0" y="0"/>
          <a:ext cx="0" cy="0"/>
        </a:xfrm>
      </p:grpSpPr>
      <p:pic>
        <p:nvPicPr>
          <p:cNvPr id="9" name="图片 8" descr="雪地上&#10;&#10;中度可信度描述已自动生成"/>
          <p:cNvPicPr>
            <a:picLocks noChangeAspect="1"/>
          </p:cNvPicPr>
          <p:nvPr>
            <p:custDataLst>
              <p:tags r:id="rId2"/>
            </p:custDataLst>
          </p:nvPr>
        </p:nvPicPr>
        <p:blipFill>
          <a:blip r:embed="rId1">
            <a:alphaModFix amt="40000"/>
            <a:extLst>
              <a:ext uri="{28A0092B-C50C-407E-A947-70E740481C1C}">
                <a14:useLocalDpi xmlns:a14="http://schemas.microsoft.com/office/drawing/2010/main" val="0"/>
              </a:ext>
            </a:extLst>
          </a:blip>
          <a:srcRect l="18252" t="17468" r="8387"/>
          <a:stretch>
            <a:fillRect/>
          </a:stretch>
        </p:blipFill>
        <p:spPr>
          <a:xfrm>
            <a:off x="0" y="0"/>
            <a:ext cx="12192000" cy="6858000"/>
          </a:xfrm>
          <a:custGeom>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7" name="副标题"/>
          <p:cNvSpPr txBox="1">
            <a:spLocks noGrp="1"/>
          </p:cNvSpPr>
          <p:nvPr>
            <p:ph type="body" idx="3" hasCustomPrompt="1"/>
            <p:custDataLst>
              <p:tags r:id="rId3"/>
            </p:custDataLst>
          </p:nvPr>
        </p:nvSpPr>
        <p:spPr>
          <a:xfrm>
            <a:off x="869315" y="1195705"/>
            <a:ext cx="10707370" cy="42545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300" normalizeH="0" baseline="0" noProof="1">
                <a:solidFill>
                  <a:schemeClr val="tx1">
                    <a:lumMod val="75000"/>
                    <a:lumOff val="25000"/>
                  </a:schemeClr>
                </a:solidFill>
                <a:latin typeface="+mj-ea"/>
                <a:ea typeface="+mj-ea"/>
                <a:cs typeface="MiSans Heavy" panose="00000a00000000000000" charset="-122"/>
              </a:defRPr>
            </a:lvl1pPr>
          </a:lstStyle>
          <a:p>
            <a:pPr lvl="0" algn="l"/>
            <a:r>
              <a:rPr>
                <a:sym typeface="+mn-ea"/>
              </a:rPr>
              <a:t>单击此处编辑母版副标题样式</a:t>
            </a:r>
            <a:endParaRPr>
              <a:sym typeface="+mn-ea"/>
            </a:endParaRPr>
          </a:p>
        </p:txBody>
      </p:sp>
      <p:sp>
        <p:nvSpPr>
          <p:cNvPr id="6" name="标题"/>
          <p:cNvSpPr txBox="1">
            <a:spLocks noGrp="1"/>
          </p:cNvSpPr>
          <p:nvPr>
            <p:ph type="title" idx="2"/>
            <p:custDataLst>
              <p:tags r:id="rId4"/>
            </p:custDataLst>
          </p:nvPr>
        </p:nvSpPr>
        <p:spPr>
          <a:xfrm>
            <a:off x="869315" y="523875"/>
            <a:ext cx="10708005" cy="583565"/>
          </a:xfrm>
          <a:prstGeom prst="rect">
            <a:avLst/>
          </a:prstGeom>
          <a:noFill/>
        </p:spPr>
        <p:txBody>
          <a:bodyPr vert="horz" wrap="square" tIns="0" bIns="0" rtlCol="0" anchor="b" anchorCtr="0">
            <a:normAutofit/>
          </a:bodyPr>
          <a:lstStyle>
            <a:lvl1pPr marL="0" marR="0" lvl="0" algn="l" defTabSz="914400" rtl="0" eaLnBrk="1" fontAlgn="auto" latinLnBrk="0" hangingPunct="1">
              <a:lnSpc>
                <a:spcPct val="100000"/>
              </a:lnSpc>
              <a:buClrTx/>
              <a:buSzTx/>
              <a:buFontTx/>
              <a:buNone/>
              <a:defRPr kumimoji="0" lang="zh-CN" altLang="en-US" sz="3200" b="1" i="0" u="none" strike="noStrike" kern="1200" cap="none" spc="300" normalizeH="0" baseline="0" noProof="1">
                <a:ln>
                  <a:noFill/>
                  <a:prstDash val="sysDot"/>
                </a:ln>
                <a:solidFill>
                  <a:schemeClr val="accent1"/>
                </a:solidFill>
                <a:latin typeface="+mj-ea"/>
                <a:ea typeface="+mj-ea"/>
                <a:cs typeface="+mn-cs"/>
                <a:sym typeface="+mn-ea"/>
              </a:defRPr>
            </a:lvl1pPr>
          </a:lstStyle>
          <a:p>
            <a:pPr lvl="0" algn="l">
              <a:buClrTx/>
              <a:buSzTx/>
              <a:buFontTx/>
            </a:pPr>
            <a:r>
              <a:rPr>
                <a:sym typeface="+mn-ea"/>
              </a:rPr>
              <a:t>单击此处编辑母版标题样式</a:t>
            </a:r>
            <a:endParaRPr>
              <a:sym typeface="+mn-ea"/>
            </a:endParaRPr>
          </a:p>
        </p:txBody>
      </p:sp>
      <p:sp>
        <p:nvSpPr>
          <p:cNvPr id="8" name="矩形 7"/>
          <p:cNvSpPr/>
          <p:nvPr>
            <p:custDataLst>
              <p:tags r:id="rId5"/>
            </p:custDataLst>
          </p:nvPr>
        </p:nvSpPr>
        <p:spPr>
          <a:xfrm>
            <a:off x="578485" y="599440"/>
            <a:ext cx="108000" cy="432000"/>
          </a:xfrm>
          <a:prstGeom prst="rect">
            <a:avLst/>
          </a:prstGeom>
          <a:solidFill>
            <a:schemeClr val="accent2"/>
          </a:solidFill>
          <a:ln>
            <a:noFill/>
            <a:prstDash val="solid"/>
          </a:ln>
          <a:effectLst>
            <a:outerShdw blurRad="203200" dist="101600" dir="8100000" algn="tr" rotWithShape="0">
              <a:srgbClr val="FF5DA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日期占位符 2"/>
          <p:cNvSpPr>
            <a:spLocks noGrp="1"/>
          </p:cNvSpPr>
          <p:nvPr>
            <p:ph type="dt" sz="half" idx="10"/>
            <p:custDataLst>
              <p:tags r:id="rId6"/>
            </p:custDataLst>
          </p:nvPr>
        </p:nvSpPr>
        <p:spPr>
          <a:xfrm>
            <a:off x="838200" y="6356350"/>
            <a:ext cx="2743200" cy="365125"/>
          </a:xfrm>
        </p:spPr>
        <p:txBody>
          <a:bodyPr/>
          <a:lstStyle/>
          <a:p>
            <a:fld id="{AC1B7B3F-A56B-4310-A966-BD55D80449F1}" type="datetimeFigureOut">
              <a:rPr lang="zh-CN" altLang="en-US" smtClean="0"/>
              <a:t/>
            </a:fld>
            <a:endParaRPr lang="zh-CN" altLang="en-US"/>
          </a:p>
        </p:txBody>
      </p:sp>
      <p:sp>
        <p:nvSpPr>
          <p:cNvPr id="4" name="页脚占位符 3"/>
          <p:cNvSpPr>
            <a:spLocks noGrp="1"/>
          </p:cNvSpPr>
          <p:nvPr>
            <p:ph type="ftr" sz="quarter" idx="11"/>
            <p:custDataLst>
              <p:tags r:id="rId7"/>
            </p:custDataLst>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custDataLst>
              <p:tags r:id="rId8"/>
            </p:custDataLst>
          </p:nvPr>
        </p:nvSpPr>
        <p:spPr>
          <a:xfrm>
            <a:off x="8610600" y="6356350"/>
            <a:ext cx="2743200" cy="365125"/>
          </a:xfrm>
        </p:spPr>
        <p:txBody>
          <a:bodyPr/>
          <a:lstStyle/>
          <a:p>
            <a:fld id="{73127340-2293-49D2-96F1-6E7BF0C8FD9C}" type="slidenum">
              <a:rPr lang="zh-CN" altLang="en-US" smtClean="0"/>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末尾幻灯片">
    <p:spTree>
      <p:nvGrpSpPr>
        <p:cNvPr id="1" name=""/>
        <p:cNvGrpSpPr/>
        <p:nvPr/>
      </p:nvGrpSpPr>
      <p:grpSpPr>
        <a:xfrm>
          <a:off x="0" y="0"/>
          <a:ext cx="0" cy="0"/>
        </a:xfrm>
      </p:grpSpPr>
      <p:pic>
        <p:nvPicPr>
          <p:cNvPr id="15" name="VCG41N1410470348" descr="雪地上&#10;&#10;中度可信度描述已自动生成"/>
          <p:cNvPicPr>
            <a:picLocks noChangeAspect="1"/>
          </p:cNvPicPr>
          <p:nvPr>
            <p:custDataLst>
              <p:tags r:id="rId2"/>
            </p:custDataLst>
          </p:nvPr>
        </p:nvPicPr>
        <p:blipFill>
          <a:blip r:embed="rId1">
            <a:extLst>
              <a:ext uri="{28A0092B-C50C-407E-A947-70E740481C1C}">
                <a14:useLocalDpi xmlns:a14="http://schemas.microsoft.com/office/drawing/2010/main" val="0"/>
              </a:ext>
            </a:extLst>
          </a:blip>
          <a:srcRect l="2725" r="8387"/>
          <a:stretch>
            <a:fillRect/>
          </a:stretch>
        </p:blipFill>
        <p:spPr>
          <a:xfrm>
            <a:off x="0" y="0"/>
            <a:ext cx="12192000" cy="6858000"/>
          </a:xfrm>
          <a:prstGeom prst="rect">
            <a:avLst/>
          </a:prstGeom>
        </p:spPr>
      </p:pic>
      <p:cxnSp>
        <p:nvCxnSpPr>
          <p:cNvPr id="12" name="直接连接符 11"/>
          <p:cNvCxnSpPr/>
          <p:nvPr>
            <p:custDataLst>
              <p:tags r:id="rId3"/>
            </p:custDataLst>
          </p:nvPr>
        </p:nvCxnSpPr>
        <p:spPr>
          <a:xfrm flipH="1">
            <a:off x="1850886" y="1096111"/>
            <a:ext cx="0" cy="161365"/>
          </a:xfrm>
          <a:prstGeom prst="line">
            <a:avLst/>
          </a:prstGeom>
          <a:ln>
            <a:solidFill>
              <a:schemeClr val="lt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custDataLst>
              <p:tags r:id="rId4"/>
            </p:custDataLst>
          </p:nvPr>
        </p:nvCxnSpPr>
        <p:spPr>
          <a:xfrm flipH="1">
            <a:off x="1850886" y="1131036"/>
            <a:ext cx="0" cy="161365"/>
          </a:xfrm>
          <a:prstGeom prst="line">
            <a:avLst/>
          </a:prstGeom>
          <a:ln>
            <a:solidFill>
              <a:schemeClr val="lt1"/>
            </a:solidFill>
          </a:ln>
        </p:spPr>
        <p:style>
          <a:lnRef idx="1">
            <a:schemeClr val="accent1"/>
          </a:lnRef>
          <a:fillRef idx="0">
            <a:schemeClr val="accent1"/>
          </a:fillRef>
          <a:effectRef idx="0">
            <a:schemeClr val="accent1"/>
          </a:effectRef>
          <a:fontRef idx="minor">
            <a:schemeClr val="tx1"/>
          </a:fontRef>
        </p:style>
      </p:cxnSp>
      <p:sp>
        <p:nvSpPr>
          <p:cNvPr id="8" name="标题"/>
          <p:cNvSpPr txBox="1">
            <a:spLocks noGrp="1"/>
          </p:cNvSpPr>
          <p:nvPr>
            <p:ph type="title" idx="2" hasCustomPrompt="1"/>
            <p:custDataLst>
              <p:tags r:id="rId5"/>
            </p:custDataLst>
          </p:nvPr>
        </p:nvSpPr>
        <p:spPr>
          <a:xfrm>
            <a:off x="904875" y="1714500"/>
            <a:ext cx="7571105" cy="1934210"/>
          </a:xfrm>
          <a:prstGeom prst="rect">
            <a:avLst/>
          </a:prstGeom>
          <a:noFill/>
        </p:spPr>
        <p:txBody>
          <a:bodyPr vert="horz" wrap="square" lIns="0" tIns="0" rIns="0" bIns="0" rtlCol="0" anchor="ctr" anchorCtr="0">
            <a:normAutofit/>
          </a:bodyPr>
          <a:lstStyle>
            <a:lvl1pPr marL="0" marR="0" lvl="0" algn="l" defTabSz="914400" rtl="0" eaLnBrk="1" fontAlgn="auto" latinLnBrk="0" hangingPunct="1">
              <a:lnSpc>
                <a:spcPct val="100000"/>
              </a:lnSpc>
              <a:buClrTx/>
              <a:buSzTx/>
              <a:buFontTx/>
              <a:buNone/>
              <a:defRPr kumimoji="0" lang="zh-CN" altLang="en-US" sz="6000" b="1" i="0" u="none" strike="noStrike" kern="1200" cap="none" spc="0" normalizeH="0" baseline="0" noProof="1">
                <a:solidFill>
                  <a:schemeClr val="tx1">
                    <a:lumMod val="75000"/>
                    <a:lumOff val="25000"/>
                  </a:schemeClr>
                </a:solidFill>
                <a:latin typeface="+mj-ea"/>
                <a:ea typeface="+mj-ea"/>
                <a:cs typeface="MiSans Heavy" panose="00000a00000000000000" charset="-122"/>
                <a:sym typeface="+mn-ea"/>
              </a:defRPr>
            </a:lvl1pPr>
          </a:lstStyle>
          <a:p>
            <a:pPr lvl="0" algn="l">
              <a:buClrTx/>
              <a:buSzTx/>
              <a:buFontTx/>
            </a:pPr>
            <a:r>
              <a:rPr>
                <a:sym typeface="+mn-ea"/>
              </a:rPr>
              <a:t>单击此处编辑标题</a:t>
            </a:r>
            <a:endParaRPr>
              <a:sym typeface="+mn-ea"/>
            </a:endParaRPr>
          </a:p>
        </p:txBody>
      </p:sp>
      <p:sp>
        <p:nvSpPr>
          <p:cNvPr id="7" name="署名"/>
          <p:cNvSpPr txBox="1">
            <a:spLocks noGrp="1"/>
          </p:cNvSpPr>
          <p:nvPr>
            <p:ph type="body" idx="1" hasCustomPrompt="1"/>
            <p:custDataLst>
              <p:tags r:id="rId6"/>
            </p:custDataLst>
          </p:nvPr>
        </p:nvSpPr>
        <p:spPr>
          <a:xfrm>
            <a:off x="904875" y="3999865"/>
            <a:ext cx="2019300" cy="483870"/>
          </a:xfrm>
          <a:prstGeom prst="roundRect">
            <a:avLst>
              <a:gd name="adj" fmla="val 50000"/>
            </a:avLst>
          </a:prstGeom>
          <a:solidFill>
            <a:schemeClr val="accent1"/>
          </a:solidFill>
          <a:effectLst/>
        </p:spPr>
        <p:txBody>
          <a:bodyPr vert="horz" wrap="square" lIns="0" tIns="0" rIns="0" bIns="0" rtlCol="0" anchor="ctr" anchorCtr="0">
            <a:normAutofit/>
          </a:bodyPr>
          <a:lstStyle>
            <a:lvl1pPr marL="0" marR="0" lvl="0" algn="ctr" defTabSz="914400" rtl="0" eaLnBrk="1" fontAlgn="auto" latinLnBrk="0" hangingPunct="1">
              <a:lnSpc>
                <a:spcPct val="100000"/>
              </a:lnSpc>
              <a:buClrTx/>
              <a:buSzTx/>
              <a:buFontTx/>
              <a:buNone/>
              <a:defRPr kumimoji="0" lang="zh-CN" altLang="en-US" sz="1400" b="1" i="0" u="none" strike="noStrike" kern="1200" cap="none" spc="0" normalizeH="0" baseline="0" noProof="1">
                <a:solidFill>
                  <a:schemeClr val="lt1">
                    <a:lumMod val="100000"/>
                  </a:schemeClr>
                </a:solidFill>
                <a:latin typeface="+mj-ea"/>
                <a:ea typeface="+mj-ea"/>
                <a:cs typeface="MiSans Heavy" panose="00000a00000000000000" charset="-122"/>
                <a:sym typeface="+mn-ea"/>
              </a:defRPr>
            </a:lvl1pPr>
          </a:lstStyle>
          <a:p>
            <a:pPr lvl="0" algn="ctr">
              <a:buClrTx/>
              <a:buSzTx/>
              <a:buFontTx/>
            </a:pPr>
            <a:r>
              <a:rPr>
                <a:sym typeface="+mn-ea"/>
              </a:rPr>
              <a:t>单击此处编辑文本</a:t>
            </a:r>
            <a:endParaRPr>
              <a:sym typeface="+mn-ea"/>
            </a:endParaRPr>
          </a:p>
        </p:txBody>
      </p:sp>
      <p:sp>
        <p:nvSpPr>
          <p:cNvPr id="4" name="日期占位符 3"/>
          <p:cNvSpPr>
            <a:spLocks noGrp="1"/>
          </p:cNvSpPr>
          <p:nvPr>
            <p:ph type="dt" sz="half" idx="10"/>
            <p:custDataLst>
              <p:tags r:id="rId7"/>
            </p:custDataLst>
          </p:nvPr>
        </p:nvSpPr>
        <p:spPr>
          <a:xfrm>
            <a:off x="838200" y="6356350"/>
            <a:ext cx="2743200" cy="365125"/>
          </a:xfrm>
        </p:spPr>
        <p:txBody>
          <a:bodyPr/>
          <a:lstStyle/>
          <a:p>
            <a:fld id="{AC1B7B3F-A56B-4310-A966-BD55D80449F1}" type="datetimeFigureOut">
              <a:rPr lang="zh-CN" altLang="en-US" smtClean="0"/>
              <a:t/>
            </a:fld>
            <a:endParaRPr lang="zh-CN" altLang="en-US"/>
          </a:p>
        </p:txBody>
      </p:sp>
      <p:sp>
        <p:nvSpPr>
          <p:cNvPr id="5" name="页脚占位符 4"/>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9"/>
            </p:custDataLst>
          </p:nvPr>
        </p:nvSpPr>
        <p:spPr>
          <a:xfrm>
            <a:off x="8610600" y="6356350"/>
            <a:ext cx="2743200" cy="365125"/>
          </a:xfrm>
        </p:spPr>
        <p:txBody>
          <a:bodyPr/>
          <a:lstStyle/>
          <a:p>
            <a:fld id="{73127340-2293-49D2-96F1-6E7BF0C8FD9C}"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image" Target="../media/image1.jpeg" /><Relationship Id="rId13" Type="http://schemas.openxmlformats.org/officeDocument/2006/relationships/tags" Target="../tags/tag79.xml" /><Relationship Id="rId14" Type="http://schemas.openxmlformats.org/officeDocument/2006/relationships/tags" Target="../tags/tag80.xml" /><Relationship Id="rId15" Type="http://schemas.openxmlformats.org/officeDocument/2006/relationships/tags" Target="../tags/tag81.xml" /><Relationship Id="rId16" Type="http://schemas.openxmlformats.org/officeDocument/2006/relationships/tags" Target="../tags/tag82.xml" /><Relationship Id="rId17" Type="http://schemas.openxmlformats.org/officeDocument/2006/relationships/tags" Target="../tags/tag83.xml" /><Relationship Id="rId18" Type="http://schemas.openxmlformats.org/officeDocument/2006/relationships/tags" Target="../tags/tag84.xml" /><Relationship Id="rId19" Type="http://schemas.openxmlformats.org/officeDocument/2006/relationships/tags" Target="../tags/tag85.xml" /><Relationship Id="rId2" Type="http://schemas.openxmlformats.org/officeDocument/2006/relationships/slideLayout" Target="../slideLayouts/slideLayout13.xml" /><Relationship Id="rId20" Type="http://schemas.openxmlformats.org/officeDocument/2006/relationships/tags" Target="../tags/tag86.xml" /><Relationship Id="rId21"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pic>
        <p:nvPicPr>
          <p:cNvPr id="7" name="图片 6" descr="雪地上&#10;&#10;中度可信度描述已自动生成"/>
          <p:cNvPicPr>
            <a:picLocks noChangeAspect="1"/>
          </p:cNvPicPr>
          <p:nvPr>
            <p:custDataLst>
              <p:tags r:id="rId13"/>
            </p:custDataLst>
          </p:nvPr>
        </p:nvPicPr>
        <p:blipFill>
          <a:blip r:embed="rId12">
            <a:alphaModFix amt="40000"/>
            <a:extLst>
              <a:ext uri="{28A0092B-C50C-407E-A947-70E740481C1C}">
                <a14:useLocalDpi xmlns:a14="http://schemas.microsoft.com/office/drawing/2010/main" val="0"/>
              </a:ext>
            </a:extLst>
          </a:blip>
          <a:srcRect l="18252" t="17468" r="8387"/>
          <a:stretch>
            <a:fillRect/>
          </a:stretch>
        </p:blipFill>
        <p:spPr>
          <a:xfrm>
            <a:off x="0" y="0"/>
            <a:ext cx="12192000" cy="6858000"/>
          </a:xfrm>
          <a:custGeom>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8" name="矩形 7"/>
          <p:cNvSpPr/>
          <p:nvPr>
            <p:custDataLst>
              <p:tags r:id="rId14"/>
            </p:custDataLst>
          </p:nvPr>
        </p:nvSpPr>
        <p:spPr>
          <a:xfrm>
            <a:off x="578485" y="599440"/>
            <a:ext cx="108000" cy="432000"/>
          </a:xfrm>
          <a:prstGeom prst="rect">
            <a:avLst/>
          </a:prstGeom>
          <a:solidFill>
            <a:schemeClr val="accent2"/>
          </a:solidFill>
          <a:ln>
            <a:noFill/>
            <a:prstDash val="solid"/>
          </a:ln>
          <a:effectLst>
            <a:outerShdw blurRad="203200" dist="101600" dir="8100000" algn="tr" rotWithShape="0">
              <a:srgbClr val="FF5DA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日期占位符 2"/>
          <p:cNvSpPr>
            <a:spLocks noGrp="1"/>
          </p:cNvSpPr>
          <p:nvPr>
            <p:ph type="dt" sz="half" idx="10"/>
            <p:custDataLst>
              <p:tags r:id="rId15"/>
            </p:custDataLst>
          </p:nvPr>
        </p:nvSpPr>
        <p:spPr>
          <a:xfrm>
            <a:off x="838200" y="6356350"/>
            <a:ext cx="27432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C1B7B3F-A56B-4310-A966-BD55D80449F1}" type="datetimeFigureOut">
              <a:rPr lang="zh-CN" altLang="en-US" smtClean="0"/>
              <a:t/>
            </a:fld>
            <a:endParaRPr lang="zh-CN" altLang="en-US"/>
          </a:p>
        </p:txBody>
      </p:sp>
      <p:sp>
        <p:nvSpPr>
          <p:cNvPr id="4" name="页脚占位符 3"/>
          <p:cNvSpPr>
            <a:spLocks noGrp="1"/>
          </p:cNvSpPr>
          <p:nvPr>
            <p:ph type="ftr" sz="quarter" idx="11"/>
            <p:custDataLst>
              <p:tags r:id="rId16"/>
            </p:custDataLst>
          </p:nvPr>
        </p:nvSpPr>
        <p:spPr>
          <a:xfrm>
            <a:off x="4038600" y="6356350"/>
            <a:ext cx="41148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 name="灯片编号占位符 4"/>
          <p:cNvSpPr>
            <a:spLocks noGrp="1"/>
          </p:cNvSpPr>
          <p:nvPr>
            <p:ph type="sldNum" sz="quarter" idx="12"/>
            <p:custDataLst>
              <p:tags r:id="rId17"/>
            </p:custDataLst>
          </p:nvPr>
        </p:nvSpPr>
        <p:spPr>
          <a:xfrm>
            <a:off x="8610600" y="6356350"/>
            <a:ext cx="27432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3127340-2293-49D2-96F1-6E7BF0C8FD9C}" type="slidenum">
              <a:rPr lang="zh-CN" altLang="en-US" smtClean="0"/>
              <a:t/>
            </a:fld>
            <a:endParaRPr lang="zh-CN" altLang="en-US"/>
          </a:p>
        </p:txBody>
      </p:sp>
      <p:sp>
        <p:nvSpPr>
          <p:cNvPr id="2" name="文本占位符 1"/>
          <p:cNvSpPr>
            <a:spLocks noGrp="1"/>
          </p:cNvSpPr>
          <p:nvPr>
            <p:ph type="body" idx="1"/>
            <p:custDataLst>
              <p:tags r:id="rId18"/>
            </p:custDataLst>
          </p:nvPr>
        </p:nvSpPr>
        <p:spPr>
          <a:xfrm>
            <a:off x="869314" y="1333850"/>
            <a:ext cx="10708006" cy="4843113"/>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130000"/>
              </a:lnSpc>
              <a:spcBef>
                <a:spcPts val="1200"/>
              </a:spcBef>
              <a:spcAft>
                <a:spcPct val="0"/>
              </a:spcAft>
              <a:buClrTx/>
              <a:buSzTx/>
              <a:buFont typeface="Arial" pitchFamily="34" charset="0"/>
              <a:buChar char="●"/>
            </a:pPr>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9" name="标题占位符 8"/>
          <p:cNvSpPr>
            <a:spLocks noGrp="1"/>
          </p:cNvSpPr>
          <p:nvPr>
            <p:ph type="title"/>
            <p:custDataLst>
              <p:tags r:id="rId19"/>
            </p:custDataLst>
          </p:nvPr>
        </p:nvSpPr>
        <p:spPr>
          <a:xfrm>
            <a:off x="869313" y="478972"/>
            <a:ext cx="10744201" cy="675492"/>
          </a:xfrm>
          <a:prstGeom prst="rect">
            <a:avLst/>
          </a:prstGeom>
          <a:noFill/>
        </p:spPr>
        <p:txBody>
          <a:bodyPr vert="horz" wrap="square" lIns="91440" tIns="0" rIns="91440" bIns="0" rtlCol="0" anchor="b" anchorCtr="0">
            <a:normAutofit/>
          </a:bodyPr>
          <a:lstStyle/>
          <a:p>
            <a:pPr marL="0" marR="0" lvl="0" fontAlgn="auto">
              <a:lnSpc>
                <a:spcPct val="100000"/>
              </a:lnSpc>
              <a:buClrTx/>
              <a:buSzTx/>
              <a:buFontTx/>
            </a:pPr>
            <a:r>
              <a:rPr lang="zh-CN" altLang="en-US"/>
              <a:t>单击此处编辑母版标题样式</a:t>
            </a:r>
            <a:endParaRPr lang="zh-CN" altLang="en-US"/>
          </a:p>
        </p:txBody>
      </p:sp>
      <p:sp>
        <p:nvSpPr>
          <p:cNvPr id="6" name="KSO_TEMPLATE" hidden="1"/>
          <p:cNvSpPr/>
          <p:nvPr userDrawn="1">
            <p:custDataLst>
              <p:tags r:id="rId20"/>
            </p:custDataLst>
          </p:nvPr>
        </p:nvSpPr>
        <p:spPr>
          <a:xfrm flipH="1">
            <a:off x="0" y="0"/>
            <a:ext cx="0" cy="0"/>
          </a:xfrm>
          <a:prstGeom prst="rect">
            <a:avLst/>
          </a:prstGeom>
          <a:solidFill>
            <a:schemeClr val="bg1"/>
          </a:solidFill>
          <a:ln>
            <a:noFill/>
            <a:prstDash val="solid"/>
          </a:ln>
          <a:effectLst>
            <a:outerShdw blurRad="203200" dist="101600" dir="8100000" algn="tr" rotWithShape="0">
              <a:srgbClr val="FF5DA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iming/>
  <p:txStyles>
    <p:titleStyle>
      <a:lvl1pPr algn="l" defTabSz="914400" rtl="0" eaLnBrk="1" latinLnBrk="0" hangingPunct="1">
        <a:lnSpc>
          <a:spcPct val="90000"/>
        </a:lnSpc>
        <a:spcBef>
          <a:spcPct val="0"/>
        </a:spcBef>
        <a:buNone/>
        <a:defRPr kumimoji="0" lang="zh-CN" altLang="en-US" sz="3200" b="1" i="0" u="none" strike="noStrike" kern="1200" cap="none" spc="0" normalizeH="0" baseline="0" smtClean="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kumimoji="0" lang="zh-CN" altLang="en-US" sz="1800" b="0" i="0" u="none" strike="noStrike" kern="1200" cap="none" spc="150" normalizeH="0" baseline="0" noProof="1" smtClean="0">
          <a:ln>
            <a:noFill/>
            <a:prstDash val="sysDot"/>
          </a:ln>
          <a:solidFill>
            <a:schemeClr val="tx1">
              <a:lumMod val="75000"/>
              <a:lumOff val="25000"/>
            </a:schemeClr>
          </a:solidFill>
          <a:uFillTx/>
          <a:latin typeface="+mn-ea"/>
          <a:ea typeface="+mn-ea"/>
          <a:cs typeface="+mn-cs"/>
          <a:sym typeface="+mn-ea"/>
        </a:defRPr>
      </a:lvl1pPr>
      <a:lvl2pPr marL="685800" marR="0" indent="-228600" algn="l" defTabSz="914400" rtl="0" eaLnBrk="1" fontAlgn="auto" latinLnBrk="0" hangingPunct="1">
        <a:lnSpc>
          <a:spcPct val="120000"/>
        </a:lnSpc>
        <a:spcBef>
          <a:spcPts val="1200"/>
        </a:spcBef>
        <a:spcAft>
          <a:spcPct val="0"/>
        </a:spcAft>
        <a:buFont typeface="Arial" pitchFamily="34" charset="0"/>
        <a:buChar char="•"/>
        <a:defRPr kumimoji="0" lang="zh-CN" altLang="en-US" sz="1600" b="0" i="0" u="none" strike="noStrike" kern="1200" cap="none" spc="150" normalizeH="0" baseline="0" smtClean="0">
          <a:solidFill>
            <a:schemeClr val="tx1">
              <a:lumMod val="65000"/>
              <a:lumOff val="35000"/>
            </a:schemeClr>
          </a:solidFill>
          <a:uFillTx/>
          <a:latin typeface="+mn-ea"/>
          <a:ea typeface="+mn-ea"/>
          <a:cs typeface="+mn-cs"/>
        </a:defRPr>
      </a:lvl2pPr>
      <a:lvl3pPr marL="1143000" marR="0" indent="-228600" algn="l" defTabSz="914400" rtl="0" eaLnBrk="1" fontAlgn="auto" latinLnBrk="0" hangingPunct="1">
        <a:lnSpc>
          <a:spcPct val="120000"/>
        </a:lnSpc>
        <a:spcBef>
          <a:spcPts val="1200"/>
        </a:spcBef>
        <a:spcAft>
          <a:spcPct val="0"/>
        </a:spcAft>
        <a:buFont typeface="Arial" pitchFamily="34" charset="0"/>
        <a:buChar char="•"/>
        <a:defRPr kumimoji="0" lang="zh-CN" altLang="en-US" sz="1600" b="0" i="0" u="none" strike="noStrike" kern="1200" cap="none" spc="150" normalizeH="0" baseline="0" smtClean="0">
          <a:solidFill>
            <a:schemeClr val="tx1">
              <a:lumMod val="65000"/>
              <a:lumOff val="35000"/>
            </a:schemeClr>
          </a:solidFill>
          <a:uFillTx/>
          <a:latin typeface="+mn-ea"/>
          <a:ea typeface="+mn-ea"/>
          <a:cs typeface="+mn-cs"/>
        </a:defRPr>
      </a:lvl3pPr>
      <a:lvl4pPr marL="1600200" marR="0" indent="-228600" algn="l" defTabSz="914400" rtl="0" eaLnBrk="1" fontAlgn="auto" latinLnBrk="0" hangingPunct="1">
        <a:lnSpc>
          <a:spcPct val="120000"/>
        </a:lnSpc>
        <a:spcBef>
          <a:spcPts val="1200"/>
        </a:spcBef>
        <a:spcAft>
          <a:spcPct val="0"/>
        </a:spcAft>
        <a:buFont typeface="Arial" pitchFamily="34" charset="0"/>
        <a:buChar char="•"/>
        <a:defRPr kumimoji="0" lang="zh-CN" altLang="en-US" sz="1600" b="0" i="0" u="none" strike="noStrike" kern="1200" cap="none" spc="150" normalizeH="0" baseline="0" smtClean="0">
          <a:solidFill>
            <a:schemeClr val="tx1">
              <a:lumMod val="65000"/>
              <a:lumOff val="35000"/>
            </a:schemeClr>
          </a:solidFill>
          <a:uFillTx/>
          <a:latin typeface="+mn-ea"/>
          <a:ea typeface="+mn-ea"/>
          <a:cs typeface="+mn-cs"/>
        </a:defRPr>
      </a:lvl4pPr>
      <a:lvl5pPr marL="2057400" marR="0" indent="-228600" algn="l" defTabSz="914400" rtl="0" eaLnBrk="1" fontAlgn="auto" latinLnBrk="0" hangingPunct="1">
        <a:lnSpc>
          <a:spcPct val="120000"/>
        </a:lnSpc>
        <a:spcBef>
          <a:spcPts val="1200"/>
        </a:spcBef>
        <a:spcAft>
          <a:spcPct val="0"/>
        </a:spcAft>
        <a:buFont typeface="Arial" pitchFamily="34" charset="0"/>
        <a:buChar char="•"/>
        <a:defRPr kumimoji="0" lang="zh-CN" altLang="en-US" sz="1600" b="0" i="0" u="none" strike="noStrike" kern="1200" cap="none" spc="150" normalizeH="0" baseline="0">
          <a:solidFill>
            <a:schemeClr val="tx1">
              <a:lumMod val="65000"/>
              <a:lumOff val="35000"/>
            </a:schemeClr>
          </a:solidFill>
          <a:uFillTx/>
          <a:latin typeface="+mn-ea"/>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 Id="rId3" Type="http://schemas.openxmlformats.org/officeDocument/2006/relationships/tags" Target="../tags/tag87.xml" /><Relationship Id="rId4" Type="http://schemas.openxmlformats.org/officeDocument/2006/relationships/tags" Target="../tags/tag88.xml" /><Relationship Id="rId5" Type="http://schemas.openxmlformats.org/officeDocument/2006/relationships/tags" Target="../tags/tag89.xml" /><Relationship Id="rId6" Type="http://schemas.openxmlformats.org/officeDocument/2006/relationships/tags" Target="../tags/tag90.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98.xml" /><Relationship Id="rId11" Type="http://schemas.openxmlformats.org/officeDocument/2006/relationships/tags" Target="../tags/tag99.xml" /><Relationship Id="rId12" Type="http://schemas.openxmlformats.org/officeDocument/2006/relationships/tags" Target="../tags/tag100.xml" /><Relationship Id="rId13" Type="http://schemas.openxmlformats.org/officeDocument/2006/relationships/tags" Target="../tags/tag101.xml" /><Relationship Id="rId14" Type="http://schemas.openxmlformats.org/officeDocument/2006/relationships/tags" Target="../tags/tag102.xml" /><Relationship Id="rId15" Type="http://schemas.openxmlformats.org/officeDocument/2006/relationships/tags" Target="../tags/tag103.xml" /><Relationship Id="rId16" Type="http://schemas.openxmlformats.org/officeDocument/2006/relationships/tags" Target="../tags/tag104.xml" /><Relationship Id="rId17" Type="http://schemas.openxmlformats.org/officeDocument/2006/relationships/tags" Target="../tags/tag105.xml" /><Relationship Id="rId18" Type="http://schemas.openxmlformats.org/officeDocument/2006/relationships/tags" Target="../tags/tag106.xml" /><Relationship Id="rId19" Type="http://schemas.openxmlformats.org/officeDocument/2006/relationships/tags" Target="../tags/tag107.xml" /><Relationship Id="rId2" Type="http://schemas.openxmlformats.org/officeDocument/2006/relationships/notesSlide" Target="../notesSlides/notesSlide2.xml" /><Relationship Id="rId20" Type="http://schemas.openxmlformats.org/officeDocument/2006/relationships/tags" Target="../tags/tag108.xml" /><Relationship Id="rId21" Type="http://schemas.openxmlformats.org/officeDocument/2006/relationships/tags" Target="../tags/tag109.xml" /><Relationship Id="rId22" Type="http://schemas.openxmlformats.org/officeDocument/2006/relationships/tags" Target="../tags/tag110.xml" /><Relationship Id="rId23" Type="http://schemas.openxmlformats.org/officeDocument/2006/relationships/tags" Target="../tags/tag111.xml" /><Relationship Id="rId24" Type="http://schemas.openxmlformats.org/officeDocument/2006/relationships/tags" Target="../tags/tag112.xml" /><Relationship Id="rId25" Type="http://schemas.openxmlformats.org/officeDocument/2006/relationships/tags" Target="../tags/tag113.xml" /><Relationship Id="rId3" Type="http://schemas.openxmlformats.org/officeDocument/2006/relationships/tags" Target="../tags/tag91.xml" /><Relationship Id="rId4" Type="http://schemas.openxmlformats.org/officeDocument/2006/relationships/tags" Target="../tags/tag92.xml" /><Relationship Id="rId5" Type="http://schemas.openxmlformats.org/officeDocument/2006/relationships/tags" Target="../tags/tag93.xml" /><Relationship Id="rId6" Type="http://schemas.openxmlformats.org/officeDocument/2006/relationships/tags" Target="../tags/tag94.xml" /><Relationship Id="rId7" Type="http://schemas.openxmlformats.org/officeDocument/2006/relationships/tags" Target="../tags/tag95.xml" /><Relationship Id="rId8" Type="http://schemas.openxmlformats.org/officeDocument/2006/relationships/tags" Target="../tags/tag96.xml" /><Relationship Id="rId9" Type="http://schemas.openxmlformats.org/officeDocument/2006/relationships/tags" Target="../tags/tag97.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3.xml" /><Relationship Id="rId3" Type="http://schemas.openxmlformats.org/officeDocument/2006/relationships/tags" Target="../tags/tag114.xml" /><Relationship Id="rId4" Type="http://schemas.openxmlformats.org/officeDocument/2006/relationships/tags" Target="../tags/tag115.xml" /><Relationship Id="rId5" Type="http://schemas.openxmlformats.org/officeDocument/2006/relationships/tags" Target="../tags/tag116.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25.xml" /><Relationship Id="rId11" Type="http://schemas.openxmlformats.org/officeDocument/2006/relationships/tags" Target="../tags/tag126.xml" /><Relationship Id="rId12" Type="http://schemas.openxmlformats.org/officeDocument/2006/relationships/tags" Target="../tags/tag127.xml" /><Relationship Id="rId13" Type="http://schemas.openxmlformats.org/officeDocument/2006/relationships/tags" Target="../tags/tag128.xml" /><Relationship Id="rId14" Type="http://schemas.openxmlformats.org/officeDocument/2006/relationships/tags" Target="../tags/tag129.xml" /><Relationship Id="rId15" Type="http://schemas.openxmlformats.org/officeDocument/2006/relationships/tags" Target="../tags/tag130.xml" /><Relationship Id="rId16" Type="http://schemas.openxmlformats.org/officeDocument/2006/relationships/tags" Target="../tags/tag131.xml" /><Relationship Id="rId17" Type="http://schemas.openxmlformats.org/officeDocument/2006/relationships/tags" Target="../tags/tag132.xml" /><Relationship Id="rId18" Type="http://schemas.openxmlformats.org/officeDocument/2006/relationships/tags" Target="../tags/tag133.xml" /><Relationship Id="rId2" Type="http://schemas.openxmlformats.org/officeDocument/2006/relationships/tags" Target="../tags/tag117.xml" /><Relationship Id="rId3" Type="http://schemas.openxmlformats.org/officeDocument/2006/relationships/tags" Target="../tags/tag118.xml" /><Relationship Id="rId4" Type="http://schemas.openxmlformats.org/officeDocument/2006/relationships/tags" Target="../tags/tag119.xml" /><Relationship Id="rId5" Type="http://schemas.openxmlformats.org/officeDocument/2006/relationships/tags" Target="../tags/tag120.xml" /><Relationship Id="rId6" Type="http://schemas.openxmlformats.org/officeDocument/2006/relationships/tags" Target="../tags/tag121.xml" /><Relationship Id="rId7" Type="http://schemas.openxmlformats.org/officeDocument/2006/relationships/tags" Target="../tags/tag122.xml" /><Relationship Id="rId8" Type="http://schemas.openxmlformats.org/officeDocument/2006/relationships/tags" Target="../tags/tag123.xml" /><Relationship Id="rId9" Type="http://schemas.openxmlformats.org/officeDocument/2006/relationships/tags" Target="../tags/tag12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42.xml" /><Relationship Id="rId11" Type="http://schemas.openxmlformats.org/officeDocument/2006/relationships/tags" Target="../tags/tag143.xml" /><Relationship Id="rId12" Type="http://schemas.openxmlformats.org/officeDocument/2006/relationships/tags" Target="../tags/tag144.xml" /><Relationship Id="rId13" Type="http://schemas.openxmlformats.org/officeDocument/2006/relationships/tags" Target="../tags/tag145.xml" /><Relationship Id="rId14" Type="http://schemas.openxmlformats.org/officeDocument/2006/relationships/tags" Target="../tags/tag146.xml" /><Relationship Id="rId15" Type="http://schemas.openxmlformats.org/officeDocument/2006/relationships/tags" Target="../tags/tag147.xml" /><Relationship Id="rId16" Type="http://schemas.openxmlformats.org/officeDocument/2006/relationships/tags" Target="../tags/tag148.xml" /><Relationship Id="rId17" Type="http://schemas.openxmlformats.org/officeDocument/2006/relationships/tags" Target="../tags/tag149.xml" /><Relationship Id="rId18" Type="http://schemas.openxmlformats.org/officeDocument/2006/relationships/tags" Target="../tags/tag150.xml" /><Relationship Id="rId19" Type="http://schemas.openxmlformats.org/officeDocument/2006/relationships/tags" Target="../tags/tag151.xml" /><Relationship Id="rId2" Type="http://schemas.openxmlformats.org/officeDocument/2006/relationships/tags" Target="../tags/tag134.xml" /><Relationship Id="rId20" Type="http://schemas.openxmlformats.org/officeDocument/2006/relationships/tags" Target="../tags/tag152.xml" /><Relationship Id="rId21" Type="http://schemas.openxmlformats.org/officeDocument/2006/relationships/tags" Target="../tags/tag153.xml" /><Relationship Id="rId22" Type="http://schemas.openxmlformats.org/officeDocument/2006/relationships/tags" Target="../tags/tag154.xml" /><Relationship Id="rId23" Type="http://schemas.openxmlformats.org/officeDocument/2006/relationships/tags" Target="../tags/tag155.xml" /><Relationship Id="rId24" Type="http://schemas.openxmlformats.org/officeDocument/2006/relationships/tags" Target="../tags/tag156.xml" /><Relationship Id="rId25" Type="http://schemas.openxmlformats.org/officeDocument/2006/relationships/tags" Target="../tags/tag157.xml" /><Relationship Id="rId3" Type="http://schemas.openxmlformats.org/officeDocument/2006/relationships/tags" Target="../tags/tag135.xml" /><Relationship Id="rId4" Type="http://schemas.openxmlformats.org/officeDocument/2006/relationships/tags" Target="../tags/tag136.xml" /><Relationship Id="rId5" Type="http://schemas.openxmlformats.org/officeDocument/2006/relationships/tags" Target="../tags/tag137.xml" /><Relationship Id="rId6" Type="http://schemas.openxmlformats.org/officeDocument/2006/relationships/tags" Target="../tags/tag138.xml" /><Relationship Id="rId7" Type="http://schemas.openxmlformats.org/officeDocument/2006/relationships/tags" Target="../tags/tag139.xml" /><Relationship Id="rId8" Type="http://schemas.openxmlformats.org/officeDocument/2006/relationships/tags" Target="../tags/tag140.xml" /><Relationship Id="rId9" Type="http://schemas.openxmlformats.org/officeDocument/2006/relationships/tags" Target="../tags/tag141.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66.xml" /><Relationship Id="rId11" Type="http://schemas.openxmlformats.org/officeDocument/2006/relationships/tags" Target="../tags/tag167.xml" /><Relationship Id="rId12" Type="http://schemas.openxmlformats.org/officeDocument/2006/relationships/tags" Target="../tags/tag168.xml" /><Relationship Id="rId13" Type="http://schemas.openxmlformats.org/officeDocument/2006/relationships/tags" Target="../tags/tag169.xml" /><Relationship Id="rId14" Type="http://schemas.openxmlformats.org/officeDocument/2006/relationships/tags" Target="../tags/tag170.xml" /><Relationship Id="rId15" Type="http://schemas.openxmlformats.org/officeDocument/2006/relationships/tags" Target="../tags/tag171.xml" /><Relationship Id="rId16" Type="http://schemas.openxmlformats.org/officeDocument/2006/relationships/tags" Target="../tags/tag172.xml" /><Relationship Id="rId17" Type="http://schemas.openxmlformats.org/officeDocument/2006/relationships/tags" Target="../tags/tag173.xml" /><Relationship Id="rId18" Type="http://schemas.openxmlformats.org/officeDocument/2006/relationships/tags" Target="../tags/tag174.xml" /><Relationship Id="rId19" Type="http://schemas.openxmlformats.org/officeDocument/2006/relationships/tags" Target="../tags/tag175.xml" /><Relationship Id="rId2" Type="http://schemas.openxmlformats.org/officeDocument/2006/relationships/tags" Target="../tags/tag158.xml" /><Relationship Id="rId20" Type="http://schemas.openxmlformats.org/officeDocument/2006/relationships/tags" Target="../tags/tag176.xml" /><Relationship Id="rId21" Type="http://schemas.openxmlformats.org/officeDocument/2006/relationships/tags" Target="../tags/tag177.xml" /><Relationship Id="rId22" Type="http://schemas.openxmlformats.org/officeDocument/2006/relationships/tags" Target="../tags/tag178.xml" /><Relationship Id="rId23" Type="http://schemas.openxmlformats.org/officeDocument/2006/relationships/tags" Target="../tags/tag179.xml" /><Relationship Id="rId24" Type="http://schemas.openxmlformats.org/officeDocument/2006/relationships/tags" Target="../tags/tag180.xml" /><Relationship Id="rId25" Type="http://schemas.openxmlformats.org/officeDocument/2006/relationships/tags" Target="../tags/tag181.xml" /><Relationship Id="rId26" Type="http://schemas.openxmlformats.org/officeDocument/2006/relationships/tags" Target="../tags/tag182.xml" /><Relationship Id="rId3" Type="http://schemas.openxmlformats.org/officeDocument/2006/relationships/tags" Target="../tags/tag159.xml" /><Relationship Id="rId4" Type="http://schemas.openxmlformats.org/officeDocument/2006/relationships/tags" Target="../tags/tag160.xml" /><Relationship Id="rId5" Type="http://schemas.openxmlformats.org/officeDocument/2006/relationships/tags" Target="../tags/tag161.xml" /><Relationship Id="rId6" Type="http://schemas.openxmlformats.org/officeDocument/2006/relationships/tags" Target="../tags/tag162.xml" /><Relationship Id="rId7" Type="http://schemas.openxmlformats.org/officeDocument/2006/relationships/tags" Target="../tags/tag163.xml" /><Relationship Id="rId8" Type="http://schemas.openxmlformats.org/officeDocument/2006/relationships/tags" Target="../tags/tag164.xml" /><Relationship Id="rId9" Type="http://schemas.openxmlformats.org/officeDocument/2006/relationships/tags" Target="../tags/tag165.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4.xml" /><Relationship Id="rId3" Type="http://schemas.openxmlformats.org/officeDocument/2006/relationships/tags" Target="../tags/tag183.xml" /><Relationship Id="rId4" Type="http://schemas.openxmlformats.org/officeDocument/2006/relationships/tags" Target="../tags/tag184.xml" /><Relationship Id="rId5" Type="http://schemas.openxmlformats.org/officeDocument/2006/relationships/tags" Target="../tags/tag185.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94.xml" /><Relationship Id="rId11" Type="http://schemas.openxmlformats.org/officeDocument/2006/relationships/tags" Target="../tags/tag195.xml" /><Relationship Id="rId12" Type="http://schemas.openxmlformats.org/officeDocument/2006/relationships/tags" Target="../tags/tag196.xml" /><Relationship Id="rId13" Type="http://schemas.openxmlformats.org/officeDocument/2006/relationships/tags" Target="../tags/tag197.xml" /><Relationship Id="rId14" Type="http://schemas.openxmlformats.org/officeDocument/2006/relationships/tags" Target="../tags/tag198.xml" /><Relationship Id="rId15" Type="http://schemas.openxmlformats.org/officeDocument/2006/relationships/tags" Target="../tags/tag199.xml" /><Relationship Id="rId16" Type="http://schemas.openxmlformats.org/officeDocument/2006/relationships/tags" Target="../tags/tag200.xml" /><Relationship Id="rId2" Type="http://schemas.openxmlformats.org/officeDocument/2006/relationships/tags" Target="../tags/tag186.xml" /><Relationship Id="rId3" Type="http://schemas.openxmlformats.org/officeDocument/2006/relationships/tags" Target="../tags/tag187.xml" /><Relationship Id="rId4" Type="http://schemas.openxmlformats.org/officeDocument/2006/relationships/tags" Target="../tags/tag188.xml" /><Relationship Id="rId5" Type="http://schemas.openxmlformats.org/officeDocument/2006/relationships/tags" Target="../tags/tag189.xml" /><Relationship Id="rId6" Type="http://schemas.openxmlformats.org/officeDocument/2006/relationships/tags" Target="../tags/tag190.xml" /><Relationship Id="rId7" Type="http://schemas.openxmlformats.org/officeDocument/2006/relationships/tags" Target="../tags/tag191.xml" /><Relationship Id="rId8" Type="http://schemas.openxmlformats.org/officeDocument/2006/relationships/tags" Target="../tags/tag192.xml" /><Relationship Id="rId9" Type="http://schemas.openxmlformats.org/officeDocument/2006/relationships/tags" Target="../tags/tag193.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09.xml" /><Relationship Id="rId11" Type="http://schemas.openxmlformats.org/officeDocument/2006/relationships/tags" Target="../tags/tag210.xml" /><Relationship Id="rId12" Type="http://schemas.openxmlformats.org/officeDocument/2006/relationships/tags" Target="../tags/tag211.xml" /><Relationship Id="rId13" Type="http://schemas.openxmlformats.org/officeDocument/2006/relationships/tags" Target="../tags/tag212.xml" /><Relationship Id="rId14" Type="http://schemas.openxmlformats.org/officeDocument/2006/relationships/tags" Target="../tags/tag213.xml" /><Relationship Id="rId15" Type="http://schemas.openxmlformats.org/officeDocument/2006/relationships/tags" Target="../tags/tag214.xml" /><Relationship Id="rId16" Type="http://schemas.openxmlformats.org/officeDocument/2006/relationships/tags" Target="../tags/tag215.xml" /><Relationship Id="rId17" Type="http://schemas.openxmlformats.org/officeDocument/2006/relationships/tags" Target="../tags/tag216.xml" /><Relationship Id="rId18" Type="http://schemas.openxmlformats.org/officeDocument/2006/relationships/tags" Target="../tags/tag217.xml" /><Relationship Id="rId19" Type="http://schemas.openxmlformats.org/officeDocument/2006/relationships/tags" Target="../tags/tag218.xml" /><Relationship Id="rId2" Type="http://schemas.openxmlformats.org/officeDocument/2006/relationships/tags" Target="../tags/tag201.xml" /><Relationship Id="rId3" Type="http://schemas.openxmlformats.org/officeDocument/2006/relationships/tags" Target="../tags/tag202.xml" /><Relationship Id="rId4" Type="http://schemas.openxmlformats.org/officeDocument/2006/relationships/tags" Target="../tags/tag203.xml" /><Relationship Id="rId5" Type="http://schemas.openxmlformats.org/officeDocument/2006/relationships/tags" Target="../tags/tag204.xml" /><Relationship Id="rId6" Type="http://schemas.openxmlformats.org/officeDocument/2006/relationships/tags" Target="../tags/tag205.xml" /><Relationship Id="rId7" Type="http://schemas.openxmlformats.org/officeDocument/2006/relationships/tags" Target="../tags/tag206.xml" /><Relationship Id="rId8" Type="http://schemas.openxmlformats.org/officeDocument/2006/relationships/tags" Target="../tags/tag207.xml" /><Relationship Id="rId9" Type="http://schemas.openxmlformats.org/officeDocument/2006/relationships/tags" Target="../tags/tag208.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27.xml" /><Relationship Id="rId11" Type="http://schemas.openxmlformats.org/officeDocument/2006/relationships/tags" Target="../tags/tag228.xml" /><Relationship Id="rId12" Type="http://schemas.openxmlformats.org/officeDocument/2006/relationships/tags" Target="../tags/tag229.xml" /><Relationship Id="rId13" Type="http://schemas.openxmlformats.org/officeDocument/2006/relationships/tags" Target="../tags/tag230.xml" /><Relationship Id="rId14" Type="http://schemas.openxmlformats.org/officeDocument/2006/relationships/tags" Target="../tags/tag231.xml" /><Relationship Id="rId15" Type="http://schemas.openxmlformats.org/officeDocument/2006/relationships/tags" Target="../tags/tag232.xml" /><Relationship Id="rId16" Type="http://schemas.openxmlformats.org/officeDocument/2006/relationships/tags" Target="../tags/tag233.xml" /><Relationship Id="rId17" Type="http://schemas.openxmlformats.org/officeDocument/2006/relationships/tags" Target="../tags/tag234.xml" /><Relationship Id="rId18" Type="http://schemas.openxmlformats.org/officeDocument/2006/relationships/tags" Target="../tags/tag235.xml" /><Relationship Id="rId19" Type="http://schemas.openxmlformats.org/officeDocument/2006/relationships/tags" Target="../tags/tag236.xml" /><Relationship Id="rId2" Type="http://schemas.openxmlformats.org/officeDocument/2006/relationships/tags" Target="../tags/tag219.xml" /><Relationship Id="rId20" Type="http://schemas.openxmlformats.org/officeDocument/2006/relationships/tags" Target="../tags/tag237.xml" /><Relationship Id="rId21" Type="http://schemas.openxmlformats.org/officeDocument/2006/relationships/tags" Target="../tags/tag238.xml" /><Relationship Id="rId3" Type="http://schemas.openxmlformats.org/officeDocument/2006/relationships/tags" Target="../tags/tag220.xml" /><Relationship Id="rId4" Type="http://schemas.openxmlformats.org/officeDocument/2006/relationships/tags" Target="../tags/tag221.xml" /><Relationship Id="rId5" Type="http://schemas.openxmlformats.org/officeDocument/2006/relationships/tags" Target="../tags/tag222.xml" /><Relationship Id="rId6" Type="http://schemas.openxmlformats.org/officeDocument/2006/relationships/tags" Target="../tags/tag223.xml" /><Relationship Id="rId7" Type="http://schemas.openxmlformats.org/officeDocument/2006/relationships/tags" Target="../tags/tag224.xml" /><Relationship Id="rId8" Type="http://schemas.openxmlformats.org/officeDocument/2006/relationships/tags" Target="../tags/tag225.xml" /><Relationship Id="rId9" Type="http://schemas.openxmlformats.org/officeDocument/2006/relationships/tags" Target="../tags/tag226.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5.xml" /><Relationship Id="rId3" Type="http://schemas.openxmlformats.org/officeDocument/2006/relationships/tags" Target="../tags/tag239.xml" /><Relationship Id="rId4" Type="http://schemas.openxmlformats.org/officeDocument/2006/relationships/tags" Target="../tags/tag240.xml" /><Relationship Id="rId5" Type="http://schemas.openxmlformats.org/officeDocument/2006/relationships/tags" Target="../tags/tag241.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50.xml" /><Relationship Id="rId11" Type="http://schemas.openxmlformats.org/officeDocument/2006/relationships/tags" Target="../tags/tag251.xml" /><Relationship Id="rId12" Type="http://schemas.openxmlformats.org/officeDocument/2006/relationships/tags" Target="../tags/tag252.xml" /><Relationship Id="rId13" Type="http://schemas.openxmlformats.org/officeDocument/2006/relationships/tags" Target="../tags/tag253.xml" /><Relationship Id="rId14" Type="http://schemas.openxmlformats.org/officeDocument/2006/relationships/tags" Target="../tags/tag254.xml" /><Relationship Id="rId2" Type="http://schemas.openxmlformats.org/officeDocument/2006/relationships/tags" Target="../tags/tag242.xml" /><Relationship Id="rId3" Type="http://schemas.openxmlformats.org/officeDocument/2006/relationships/tags" Target="../tags/tag243.xml" /><Relationship Id="rId4" Type="http://schemas.openxmlformats.org/officeDocument/2006/relationships/tags" Target="../tags/tag244.xml" /><Relationship Id="rId5" Type="http://schemas.openxmlformats.org/officeDocument/2006/relationships/tags" Target="../tags/tag245.xml" /><Relationship Id="rId6" Type="http://schemas.openxmlformats.org/officeDocument/2006/relationships/tags" Target="../tags/tag246.xml" /><Relationship Id="rId7" Type="http://schemas.openxmlformats.org/officeDocument/2006/relationships/tags" Target="../tags/tag247.xml" /><Relationship Id="rId8" Type="http://schemas.openxmlformats.org/officeDocument/2006/relationships/tags" Target="../tags/tag248.xml" /><Relationship Id="rId9" Type="http://schemas.openxmlformats.org/officeDocument/2006/relationships/tags" Target="../tags/tag249.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38055143023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占位符 1"/>
          <p:cNvSpPr>
            <a:spLocks noGrp="1"/>
          </p:cNvSpPr>
          <p:nvPr>
            <p:ph type="body" idx="3"/>
            <p:custDataLst>
              <p:tags r:id="rId3"/>
            </p:custDataLst>
          </p:nvPr>
        </p:nvSpPr>
        <p:spPr/>
        <p:txBody>
          <a:bodyPr/>
          <a:lstStyle/>
          <a:p>
            <a:r>
              <a:rPr lang="zh-CN" altLang="en-US"/>
              <a:t>汇报人：刀客特万</a:t>
            </a:r>
            <a:endParaRPr lang="zh-CN" altLang="en-US"/>
          </a:p>
        </p:txBody>
      </p:sp>
      <p:sp>
        <p:nvSpPr>
          <p:cNvPr id="3" name="标题 2"/>
          <p:cNvSpPr>
            <a:spLocks noGrp="1"/>
          </p:cNvSpPr>
          <p:nvPr>
            <p:ph type="title" idx="2"/>
            <p:custDataLst>
              <p:tags r:id="rId4"/>
            </p:custDataLst>
          </p:nvPr>
        </p:nvSpPr>
        <p:spPr/>
        <p:txBody>
          <a:bodyPr>
            <a:normAutofit fontScale="90000"/>
          </a:bodyPr>
          <a:lstStyle/>
          <a:p>
            <a:r>
              <a:rPr lang="zh-CN" altLang="en-US"/>
              <a:t>心脏电子装置电极导线脱位查房</a:t>
            </a:r>
            <a:endParaRPr lang="zh-CN" altLang="en-US"/>
          </a:p>
        </p:txBody>
      </p:sp>
      <p:sp>
        <p:nvSpPr>
          <p:cNvPr id="4" name="文本占位符 3"/>
          <p:cNvSpPr>
            <a:spLocks noGrp="1"/>
          </p:cNvSpPr>
          <p:nvPr>
            <p:ph type="body" idx="1"/>
            <p:custDataLst>
              <p:tags r:id="rId5"/>
            </p:custDataLst>
          </p:nvPr>
        </p:nvSpPr>
        <p:spPr/>
        <p:txBody>
          <a:bodyPr/>
          <a:lstStyle/>
          <a:p>
            <a:r>
              <a:rPr lang="zh-CN" altLang="en-US"/>
              <a:t>Simple &amp; Creative</a:t>
            </a:r>
            <a:endParaRPr lang="zh-CN" altLang="en-US"/>
          </a:p>
        </p:txBody>
      </p:sp>
    </p:spTree>
    <p:custDataLst>
      <p:tags r:id="rId6"/>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占位符 1"/>
          <p:cNvSpPr>
            <a:spLocks noGrp="1"/>
          </p:cNvSpPr>
          <p:nvPr>
            <p:ph type="body" idx="2"/>
            <p:custDataLst>
              <p:tags r:id="rId3"/>
            </p:custDataLst>
          </p:nvPr>
        </p:nvSpPr>
        <p:spPr/>
        <p:txBody>
          <a:bodyPr/>
          <a:lstStyle/>
          <a:p>
            <a:r>
              <a:rPr lang="zh-CN" altLang="en-US"/>
              <a:t>Contents</a:t>
            </a:r>
            <a:endParaRPr lang="zh-CN" altLang="en-US"/>
          </a:p>
        </p:txBody>
      </p:sp>
      <p:sp>
        <p:nvSpPr>
          <p:cNvPr id="3" name="标题 2"/>
          <p:cNvSpPr>
            <a:spLocks noGrp="1"/>
          </p:cNvSpPr>
          <p:nvPr>
            <p:ph type="title" idx="1"/>
            <p:custDataLst>
              <p:tags r:id="rId4"/>
            </p:custDataLst>
          </p:nvPr>
        </p:nvSpPr>
        <p:spPr/>
        <p:txBody>
          <a:bodyPr/>
          <a:lstStyle/>
          <a:p>
            <a:r>
              <a:rPr lang="zh-CN" altLang="en-US"/>
              <a:t>目录</a:t>
            </a:r>
            <a:endParaRPr lang="zh-CN" altLang="en-US"/>
          </a:p>
        </p:txBody>
      </p:sp>
      <p:cxnSp>
        <p:nvCxnSpPr>
          <p:cNvPr id="64" name="直接连接符 63"/>
          <p:cNvCxnSpPr/>
          <p:nvPr>
            <p:custDataLst>
              <p:tags r:id="rId5"/>
            </p:custDataLst>
          </p:nvPr>
        </p:nvCxnSpPr>
        <p:spPr>
          <a:xfrm>
            <a:off x="1594485" y="2915920"/>
            <a:ext cx="1557655" cy="0"/>
          </a:xfrm>
          <a:prstGeom prst="line">
            <a:avLst/>
          </a:prstGeom>
          <a:ln w="952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custDataLst>
              <p:tags r:id="rId6"/>
            </p:custDataLst>
          </p:nvPr>
        </p:nvCxnSpPr>
        <p:spPr>
          <a:xfrm>
            <a:off x="1594485" y="2915920"/>
            <a:ext cx="26860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6" name="序号"/>
          <p:cNvSpPr txBox="1"/>
          <p:nvPr>
            <p:custDataLst>
              <p:tags r:id="rId7"/>
            </p:custDataLst>
          </p:nvPr>
        </p:nvSpPr>
        <p:spPr>
          <a:xfrm>
            <a:off x="1594485" y="2432685"/>
            <a:ext cx="784860" cy="397510"/>
          </a:xfrm>
          <a:prstGeom prst="rect">
            <a:avLst/>
          </a:prstGeom>
          <a:noFill/>
        </p:spPr>
        <p:txBody>
          <a:bodyPr vert="horz" wrap="square" lIns="0" tIns="0" rIns="0" bIns="0" rtlCol="0" anchor="b"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en-US" altLang="zh-CN" sz="2000">
                <a:solidFill>
                  <a:schemeClr val="accent1"/>
                </a:solidFill>
                <a:latin typeface="+mj-lt"/>
                <a:ea typeface="+mj-ea"/>
                <a:cs typeface="MiSans Heavy" panose="00000a00000000000000" charset="-122"/>
                <a:sym typeface="+mn-ea"/>
              </a:rPr>
              <a:t>01.</a:t>
            </a:r>
            <a:endParaRPr lang="en-US" altLang="zh-CN" sz="2000">
              <a:solidFill>
                <a:schemeClr val="accent1"/>
              </a:solidFill>
              <a:latin typeface="+mj-lt"/>
              <a:ea typeface="+mj-ea"/>
              <a:cs typeface="MiSans Heavy" panose="00000a00000000000000" charset="-122"/>
              <a:sym typeface="+mn-ea"/>
            </a:endParaRPr>
          </a:p>
        </p:txBody>
      </p:sp>
      <p:sp>
        <p:nvSpPr>
          <p:cNvPr id="68" name="标题"/>
          <p:cNvSpPr txBox="1"/>
          <p:nvPr>
            <p:custDataLst>
              <p:tags r:id="rId8"/>
            </p:custDataLst>
          </p:nvPr>
        </p:nvSpPr>
        <p:spPr>
          <a:xfrm>
            <a:off x="1594485" y="3074670"/>
            <a:ext cx="2557780" cy="121348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zh-CN" altLang="en-US" sz="2000">
                <a:solidFill>
                  <a:schemeClr val="accent1"/>
                </a:solidFill>
                <a:latin typeface="+mj-ea"/>
                <a:ea typeface="+mj-ea"/>
                <a:cs typeface="MiSans Heavy" panose="00000a00000000000000" charset="-122"/>
                <a:sym typeface="+mn-ea"/>
              </a:rPr>
              <a:t>心脏电子装置电极导线概述</a:t>
            </a:r>
            <a:endParaRPr lang="zh-CN" altLang="en-US" sz="2000">
              <a:solidFill>
                <a:schemeClr val="accent1"/>
              </a:solidFill>
              <a:latin typeface="+mj-ea"/>
              <a:ea typeface="+mj-ea"/>
              <a:cs typeface="MiSans Heavy" panose="00000a00000000000000" charset="-122"/>
              <a:sym typeface="+mn-ea"/>
            </a:endParaRPr>
          </a:p>
        </p:txBody>
      </p:sp>
      <p:cxnSp>
        <p:nvCxnSpPr>
          <p:cNvPr id="127" name="直接连接符 126"/>
          <p:cNvCxnSpPr/>
          <p:nvPr>
            <p:custDataLst>
              <p:tags r:id="rId9"/>
            </p:custDataLst>
          </p:nvPr>
        </p:nvCxnSpPr>
        <p:spPr>
          <a:xfrm>
            <a:off x="5120005" y="2915920"/>
            <a:ext cx="1557655" cy="0"/>
          </a:xfrm>
          <a:prstGeom prst="line">
            <a:avLst/>
          </a:prstGeom>
          <a:ln w="952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custDataLst>
              <p:tags r:id="rId10"/>
            </p:custDataLst>
          </p:nvPr>
        </p:nvCxnSpPr>
        <p:spPr>
          <a:xfrm>
            <a:off x="5120005" y="2915920"/>
            <a:ext cx="26860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29" name="序号"/>
          <p:cNvSpPr txBox="1"/>
          <p:nvPr>
            <p:custDataLst>
              <p:tags r:id="rId11"/>
            </p:custDataLst>
          </p:nvPr>
        </p:nvSpPr>
        <p:spPr>
          <a:xfrm>
            <a:off x="5120005" y="2432685"/>
            <a:ext cx="784860" cy="397510"/>
          </a:xfrm>
          <a:prstGeom prst="rect">
            <a:avLst/>
          </a:prstGeom>
          <a:noFill/>
        </p:spPr>
        <p:txBody>
          <a:bodyPr vert="horz" wrap="square" lIns="0" tIns="0" rIns="0" bIns="0" rtlCol="0" anchor="b"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en-US" altLang="zh-CN" sz="2000">
                <a:solidFill>
                  <a:schemeClr val="accent1"/>
                </a:solidFill>
                <a:latin typeface="+mj-lt"/>
                <a:ea typeface="+mj-ea"/>
                <a:cs typeface="MiSans Heavy" panose="00000a00000000000000" charset="-122"/>
                <a:sym typeface="+mn-ea"/>
              </a:rPr>
              <a:t>02.</a:t>
            </a:r>
            <a:endParaRPr lang="en-US" altLang="zh-CN" sz="2000">
              <a:solidFill>
                <a:schemeClr val="accent1"/>
              </a:solidFill>
              <a:latin typeface="+mj-lt"/>
              <a:ea typeface="+mj-ea"/>
              <a:cs typeface="MiSans Heavy" panose="00000a00000000000000" charset="-122"/>
              <a:sym typeface="+mn-ea"/>
            </a:endParaRPr>
          </a:p>
        </p:txBody>
      </p:sp>
      <p:sp>
        <p:nvSpPr>
          <p:cNvPr id="131" name="标题"/>
          <p:cNvSpPr txBox="1"/>
          <p:nvPr>
            <p:custDataLst>
              <p:tags r:id="rId12"/>
            </p:custDataLst>
          </p:nvPr>
        </p:nvSpPr>
        <p:spPr>
          <a:xfrm>
            <a:off x="5120005" y="3074670"/>
            <a:ext cx="2557780" cy="121348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zh-CN" altLang="en-US" sz="2000">
                <a:solidFill>
                  <a:schemeClr val="accent1"/>
                </a:solidFill>
                <a:latin typeface="+mj-ea"/>
                <a:ea typeface="+mj-ea"/>
                <a:cs typeface="MiSans Heavy" panose="00000a00000000000000" charset="-122"/>
                <a:sym typeface="+mn-ea"/>
              </a:rPr>
              <a:t>病例汇报</a:t>
            </a:r>
            <a:endParaRPr lang="zh-CN" altLang="en-US" sz="2000">
              <a:solidFill>
                <a:schemeClr val="accent1"/>
              </a:solidFill>
              <a:latin typeface="+mj-ea"/>
              <a:ea typeface="+mj-ea"/>
              <a:cs typeface="MiSans Heavy" panose="00000a00000000000000" charset="-122"/>
              <a:sym typeface="+mn-ea"/>
            </a:endParaRPr>
          </a:p>
        </p:txBody>
      </p:sp>
      <p:cxnSp>
        <p:nvCxnSpPr>
          <p:cNvPr id="134" name="直接连接符 133"/>
          <p:cNvCxnSpPr/>
          <p:nvPr>
            <p:custDataLst>
              <p:tags r:id="rId13"/>
            </p:custDataLst>
          </p:nvPr>
        </p:nvCxnSpPr>
        <p:spPr>
          <a:xfrm>
            <a:off x="8645525" y="2915920"/>
            <a:ext cx="1557655" cy="0"/>
          </a:xfrm>
          <a:prstGeom prst="line">
            <a:avLst/>
          </a:prstGeom>
          <a:ln w="952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custDataLst>
              <p:tags r:id="rId14"/>
            </p:custDataLst>
          </p:nvPr>
        </p:nvCxnSpPr>
        <p:spPr>
          <a:xfrm>
            <a:off x="8645525" y="2915920"/>
            <a:ext cx="26860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36" name="序号"/>
          <p:cNvSpPr txBox="1"/>
          <p:nvPr>
            <p:custDataLst>
              <p:tags r:id="rId15"/>
            </p:custDataLst>
          </p:nvPr>
        </p:nvSpPr>
        <p:spPr>
          <a:xfrm>
            <a:off x="8645525" y="2432685"/>
            <a:ext cx="784860" cy="397510"/>
          </a:xfrm>
          <a:prstGeom prst="rect">
            <a:avLst/>
          </a:prstGeom>
          <a:noFill/>
        </p:spPr>
        <p:txBody>
          <a:bodyPr vert="horz" wrap="square" lIns="0" tIns="0" rIns="0" bIns="0" rtlCol="0" anchor="b"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en-US" altLang="zh-CN" sz="2000">
                <a:solidFill>
                  <a:schemeClr val="accent1"/>
                </a:solidFill>
                <a:latin typeface="+mj-lt"/>
                <a:ea typeface="+mj-ea"/>
                <a:cs typeface="MiSans Heavy" panose="00000a00000000000000" charset="-122"/>
                <a:sym typeface="+mn-ea"/>
              </a:rPr>
              <a:t>03.</a:t>
            </a:r>
            <a:endParaRPr lang="en-US" altLang="zh-CN" sz="2000">
              <a:solidFill>
                <a:schemeClr val="accent1"/>
              </a:solidFill>
              <a:latin typeface="+mj-lt"/>
              <a:ea typeface="+mj-ea"/>
              <a:cs typeface="MiSans Heavy" panose="00000a00000000000000" charset="-122"/>
              <a:sym typeface="+mn-ea"/>
            </a:endParaRPr>
          </a:p>
        </p:txBody>
      </p:sp>
      <p:sp>
        <p:nvSpPr>
          <p:cNvPr id="138" name="标题"/>
          <p:cNvSpPr txBox="1"/>
          <p:nvPr>
            <p:custDataLst>
              <p:tags r:id="rId16"/>
            </p:custDataLst>
          </p:nvPr>
        </p:nvSpPr>
        <p:spPr>
          <a:xfrm>
            <a:off x="8645525" y="3074670"/>
            <a:ext cx="2557780" cy="121348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zh-CN" altLang="en-US" sz="2000">
                <a:solidFill>
                  <a:schemeClr val="accent1"/>
                </a:solidFill>
                <a:latin typeface="+mj-ea"/>
                <a:ea typeface="+mj-ea"/>
                <a:cs typeface="MiSans Heavy" panose="00000a00000000000000" charset="-122"/>
                <a:sym typeface="+mn-ea"/>
              </a:rPr>
              <a:t>护理诊断</a:t>
            </a:r>
            <a:endParaRPr lang="zh-CN" altLang="en-US" sz="2000">
              <a:solidFill>
                <a:schemeClr val="accent1"/>
              </a:solidFill>
              <a:latin typeface="+mj-ea"/>
              <a:ea typeface="+mj-ea"/>
              <a:cs typeface="MiSans Heavy" panose="00000a00000000000000" charset="-122"/>
              <a:sym typeface="+mn-ea"/>
            </a:endParaRPr>
          </a:p>
        </p:txBody>
      </p:sp>
      <p:cxnSp>
        <p:nvCxnSpPr>
          <p:cNvPr id="120" name="直接连接符 119"/>
          <p:cNvCxnSpPr/>
          <p:nvPr>
            <p:custDataLst>
              <p:tags r:id="rId17"/>
            </p:custDataLst>
          </p:nvPr>
        </p:nvCxnSpPr>
        <p:spPr>
          <a:xfrm>
            <a:off x="3357245" y="4844415"/>
            <a:ext cx="1557655" cy="0"/>
          </a:xfrm>
          <a:prstGeom prst="line">
            <a:avLst/>
          </a:prstGeom>
          <a:ln w="952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custDataLst>
              <p:tags r:id="rId18"/>
            </p:custDataLst>
          </p:nvPr>
        </p:nvCxnSpPr>
        <p:spPr>
          <a:xfrm>
            <a:off x="3357245" y="4844415"/>
            <a:ext cx="26860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22" name="序号"/>
          <p:cNvSpPr txBox="1"/>
          <p:nvPr>
            <p:custDataLst>
              <p:tags r:id="rId19"/>
            </p:custDataLst>
          </p:nvPr>
        </p:nvSpPr>
        <p:spPr>
          <a:xfrm>
            <a:off x="3357245" y="4361180"/>
            <a:ext cx="784860" cy="397510"/>
          </a:xfrm>
          <a:prstGeom prst="rect">
            <a:avLst/>
          </a:prstGeom>
          <a:noFill/>
        </p:spPr>
        <p:txBody>
          <a:bodyPr vert="horz" wrap="square" lIns="0" tIns="0" rIns="0" bIns="0" rtlCol="0" anchor="b"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en-US" altLang="zh-CN" sz="2000">
                <a:solidFill>
                  <a:schemeClr val="accent1"/>
                </a:solidFill>
                <a:latin typeface="+mj-lt"/>
                <a:ea typeface="+mj-ea"/>
                <a:cs typeface="MiSans Heavy" panose="00000a00000000000000" charset="-122"/>
                <a:sym typeface="+mn-ea"/>
              </a:rPr>
              <a:t>04.</a:t>
            </a:r>
            <a:endParaRPr lang="en-US" altLang="zh-CN" sz="2000">
              <a:solidFill>
                <a:schemeClr val="accent1"/>
              </a:solidFill>
              <a:latin typeface="+mj-lt"/>
              <a:ea typeface="+mj-ea"/>
              <a:cs typeface="MiSans Heavy" panose="00000a00000000000000" charset="-122"/>
              <a:sym typeface="+mn-ea"/>
            </a:endParaRPr>
          </a:p>
        </p:txBody>
      </p:sp>
      <p:sp>
        <p:nvSpPr>
          <p:cNvPr id="124" name="标题"/>
          <p:cNvSpPr txBox="1"/>
          <p:nvPr>
            <p:custDataLst>
              <p:tags r:id="rId20"/>
            </p:custDataLst>
          </p:nvPr>
        </p:nvSpPr>
        <p:spPr>
          <a:xfrm>
            <a:off x="3357245" y="5003165"/>
            <a:ext cx="2557780" cy="121348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zh-CN" altLang="en-US" sz="2000">
                <a:solidFill>
                  <a:schemeClr val="accent1"/>
                </a:solidFill>
                <a:latin typeface="+mj-ea"/>
                <a:ea typeface="+mj-ea"/>
                <a:cs typeface="MiSans Heavy" panose="00000a00000000000000" charset="-122"/>
                <a:sym typeface="+mn-ea"/>
              </a:rPr>
              <a:t>护理措施</a:t>
            </a:r>
            <a:endParaRPr lang="zh-CN" altLang="en-US" sz="2000">
              <a:solidFill>
                <a:schemeClr val="accent1"/>
              </a:solidFill>
              <a:latin typeface="+mj-ea"/>
              <a:ea typeface="+mj-ea"/>
              <a:cs typeface="MiSans Heavy" panose="00000a00000000000000" charset="-122"/>
              <a:sym typeface="+mn-ea"/>
            </a:endParaRPr>
          </a:p>
        </p:txBody>
      </p:sp>
      <p:cxnSp>
        <p:nvCxnSpPr>
          <p:cNvPr id="141" name="直接连接符 140"/>
          <p:cNvCxnSpPr/>
          <p:nvPr>
            <p:custDataLst>
              <p:tags r:id="rId21"/>
            </p:custDataLst>
          </p:nvPr>
        </p:nvCxnSpPr>
        <p:spPr>
          <a:xfrm>
            <a:off x="6882765" y="4843780"/>
            <a:ext cx="1557655" cy="0"/>
          </a:xfrm>
          <a:prstGeom prst="line">
            <a:avLst/>
          </a:prstGeom>
          <a:ln w="952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custDataLst>
              <p:tags r:id="rId22"/>
            </p:custDataLst>
          </p:nvPr>
        </p:nvCxnSpPr>
        <p:spPr>
          <a:xfrm>
            <a:off x="6882765" y="4843780"/>
            <a:ext cx="26860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3" name="序号"/>
          <p:cNvSpPr txBox="1"/>
          <p:nvPr>
            <p:custDataLst>
              <p:tags r:id="rId23"/>
            </p:custDataLst>
          </p:nvPr>
        </p:nvSpPr>
        <p:spPr>
          <a:xfrm>
            <a:off x="6882765" y="4360545"/>
            <a:ext cx="784860" cy="397510"/>
          </a:xfrm>
          <a:prstGeom prst="rect">
            <a:avLst/>
          </a:prstGeom>
          <a:noFill/>
        </p:spPr>
        <p:txBody>
          <a:bodyPr vert="horz" wrap="square" lIns="0" tIns="0" rIns="0" bIns="0" rtlCol="0" anchor="b"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en-US" altLang="zh-CN" sz="2000">
                <a:solidFill>
                  <a:schemeClr val="accent1"/>
                </a:solidFill>
                <a:latin typeface="+mj-lt"/>
                <a:ea typeface="+mj-ea"/>
                <a:cs typeface="MiSans Heavy" panose="00000a00000000000000" charset="-122"/>
                <a:sym typeface="+mn-ea"/>
              </a:rPr>
              <a:t>05.</a:t>
            </a:r>
            <a:endParaRPr lang="en-US" altLang="zh-CN" sz="2000">
              <a:solidFill>
                <a:schemeClr val="accent1"/>
              </a:solidFill>
              <a:latin typeface="+mj-lt"/>
              <a:ea typeface="+mj-ea"/>
              <a:cs typeface="MiSans Heavy" panose="00000a00000000000000" charset="-122"/>
              <a:sym typeface="+mn-ea"/>
            </a:endParaRPr>
          </a:p>
        </p:txBody>
      </p:sp>
      <p:sp>
        <p:nvSpPr>
          <p:cNvPr id="145" name="标题"/>
          <p:cNvSpPr txBox="1"/>
          <p:nvPr>
            <p:custDataLst>
              <p:tags r:id="rId24"/>
            </p:custDataLst>
          </p:nvPr>
        </p:nvSpPr>
        <p:spPr>
          <a:xfrm>
            <a:off x="6882765" y="5002530"/>
            <a:ext cx="2557780" cy="121348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zh-CN" altLang="en-US" sz="2000">
                <a:solidFill>
                  <a:schemeClr val="accent1"/>
                </a:solidFill>
                <a:latin typeface="+mj-ea"/>
                <a:ea typeface="+mj-ea"/>
                <a:cs typeface="MiSans Heavy" panose="00000a00000000000000" charset="-122"/>
                <a:sym typeface="+mn-ea"/>
              </a:rPr>
              <a:t>健康宣教</a:t>
            </a:r>
            <a:endParaRPr lang="zh-CN" altLang="en-US" sz="2000">
              <a:solidFill>
                <a:schemeClr val="accent1"/>
              </a:solidFill>
              <a:latin typeface="+mj-ea"/>
              <a:ea typeface="+mj-ea"/>
              <a:cs typeface="MiSans Heavy" panose="00000a00000000000000" charset="-122"/>
              <a:sym typeface="+mn-ea"/>
            </a:endParaRPr>
          </a:p>
        </p:txBody>
      </p:sp>
    </p:spTree>
    <p:custDataLst>
      <p:tags r:id="rId25"/>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占位符 1"/>
          <p:cNvSpPr>
            <a:spLocks noGrp="1"/>
          </p:cNvSpPr>
          <p:nvPr>
            <p:ph type="body" idx="2"/>
            <p:custDataLst>
              <p:tags r:id="rId3"/>
            </p:custDataLst>
          </p:nvPr>
        </p:nvSpPr>
        <p:spPr/>
        <p:txBody>
          <a:bodyPr>
            <a:normAutofit/>
          </a:bodyPr>
          <a:lstStyle/>
          <a:p>
            <a:r>
              <a:rPr lang="zh-CN" altLang="en-US"/>
              <a:t>Part One</a:t>
            </a:r>
            <a:endParaRPr lang="zh-CN" altLang="en-US"/>
          </a:p>
        </p:txBody>
      </p:sp>
      <p:sp>
        <p:nvSpPr>
          <p:cNvPr id="3" name="标题 2"/>
          <p:cNvSpPr>
            <a:spLocks noGrp="1"/>
          </p:cNvSpPr>
          <p:nvPr>
            <p:ph type="title" idx="1"/>
            <p:custDataLst>
              <p:tags r:id="rId4"/>
            </p:custDataLst>
          </p:nvPr>
        </p:nvSpPr>
        <p:spPr/>
        <p:txBody>
          <a:bodyPr/>
          <a:lstStyle/>
          <a:p>
            <a:r>
              <a:rPr lang="zh-CN" altLang="en-US"/>
              <a:t>心脏电子装置电极导线概述</a:t>
            </a:r>
            <a:endParaRPr lang="zh-CN" altLang="en-US"/>
          </a:p>
        </p:txBody>
      </p:sp>
    </p:spTree>
    <p:custDataLst>
      <p:tags r:id="rId5"/>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idx="2"/>
          </p:nvPr>
        </p:nvSpPr>
        <p:spPr/>
        <p:txBody>
          <a:bodyPr/>
          <a:lstStyle/>
          <a:p>
            <a:r>
              <a:rPr lang="zh-CN" altLang="en-US"/>
              <a:t>心脏电子装置电极导线的定义</a:t>
            </a:r>
            <a:endParaRPr lang="zh-CN" altLang="en-US"/>
          </a:p>
        </p:txBody>
      </p:sp>
      <p:sp>
        <p:nvSpPr>
          <p:cNvPr id="11" name="矩形: 圆角 4"/>
          <p:cNvSpPr/>
          <p:nvPr>
            <p:custDataLst>
              <p:tags r:id="rId2"/>
            </p:custDataLst>
          </p:nvPr>
        </p:nvSpPr>
        <p:spPr>
          <a:xfrm>
            <a:off x="608330" y="2242046"/>
            <a:ext cx="2508989" cy="3379553"/>
          </a:xfrm>
          <a:prstGeom prst="roundRect">
            <a:avLst>
              <a:gd name="adj" fmla="val 5926"/>
            </a:avLst>
          </a:prstGeom>
          <a:solidFill>
            <a:sysClr val="window" lastClr="FFFFFF"/>
          </a:solidFill>
          <a:ln w="12700" cap="flat" cmpd="sng" algn="ctr">
            <a:solidFill>
              <a:schemeClr val="accent1"/>
            </a:solidFill>
            <a:prstDash val="solid"/>
            <a:miter lim="800000"/>
          </a:ln>
          <a:effectLst/>
        </p:spPr>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3200" b="0" i="0" u="none" strike="noStrike" kern="0" cap="none" spc="0" normalizeH="0" baseline="0" noProof="0">
              <a:ln>
                <a:noFill/>
              </a:ln>
              <a:solidFill>
                <a:srgbClr val="ED7D31"/>
              </a:solidFill>
              <a:effectLst/>
              <a:uLnTx/>
              <a:uFillTx/>
              <a:latin typeface="+mn-ea"/>
              <a:cs typeface="+mn-ea"/>
              <a:sym typeface="+mn-lt"/>
            </a:endParaRPr>
          </a:p>
        </p:txBody>
      </p:sp>
      <p:sp>
        <p:nvSpPr>
          <p:cNvPr id="28" name="文本框 27"/>
          <p:cNvSpPr txBox="1"/>
          <p:nvPr>
            <p:custDataLst>
              <p:tags r:id="rId3"/>
            </p:custDataLst>
          </p:nvPr>
        </p:nvSpPr>
        <p:spPr>
          <a:xfrm>
            <a:off x="774469" y="2857587"/>
            <a:ext cx="2176253" cy="2489688"/>
          </a:xfrm>
          <a:prstGeom prst="rect">
            <a:avLst/>
          </a:prstGeom>
        </p:spPr>
        <p:txBody>
          <a:bodyPr wrap="square">
            <a:normAutofit/>
          </a:bodyPr>
          <a:lstStyle>
            <a:defPPr>
              <a:defRPr lang="zh-CN"/>
            </a:defPPr>
            <a:lvl1pPr marL="0" algn="l" defTabSz="914400" rtl="0" eaLnBrk="1" latinLnBrk="0" hangingPunct="1">
              <a:lnSpc>
                <a:spcPct val="130000"/>
              </a:lnSpc>
              <a:defRPr sz="1400" kern="1200">
                <a:solidFill>
                  <a:schemeClr val="tx1">
                    <a:lumMod val="65000"/>
                    <a:lumOff val="35000"/>
                  </a:schemeClr>
                </a:solidFill>
                <a:latin typeface="思源黑体 CN Normal" panose="020b0400000000000000" pitchFamily="34" charset="-122"/>
                <a:ea typeface="思源黑体 CN Normal" panose="020b0400000000000000"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just" defTabSz="914400" rtl="0" eaLnBrk="1" fontAlgn="auto" latinLnBrk="0" hangingPunct="1">
              <a:lnSpc>
                <a:spcPct val="130000"/>
              </a:lnSpc>
              <a:spcBef>
                <a:spcPct val="0"/>
              </a:spcBef>
              <a:spcAft>
                <a:spcPct val="0"/>
              </a:spcAft>
              <a:buClrTx/>
              <a:buSzTx/>
              <a:buFont typeface="Arial" pitchFamily="34" charset="0"/>
              <a:buNone/>
            </a:pPr>
            <a:r>
              <a:rPr kumimoji="0" lang="zh-CN" altLang="en-US" sz="2000" b="0" i="0" u="none" strike="noStrike" kern="0" cap="none" spc="0" normalizeH="0" baseline="0" noProof="0">
                <a:ln>
                  <a:noFill/>
                </a:ln>
                <a:solidFill>
                  <a:prstClr val="black">
                    <a:lumMod val="65000"/>
                    <a:lumOff val="35000"/>
                  </a:prstClr>
                </a:solidFill>
                <a:effectLst/>
                <a:uLnTx/>
                <a:uFillTx/>
                <a:latin typeface="+mn-ea"/>
                <a:ea typeface="+mn-ea"/>
                <a:cs typeface="+mn-ea"/>
                <a:sym typeface="+mn-lt"/>
              </a:rPr>
              <a:t>心脏电子装置电极导线是一种用于监测和治疗心脏疾病的医疗设备。</a:t>
            </a:r>
            <a:endParaRPr kumimoji="0" lang="zh-CN" altLang="en-US" sz="2000" b="0" i="0" u="none" strike="noStrike" kern="0" cap="none" spc="0" normalizeH="0" baseline="0" noProof="0">
              <a:ln>
                <a:noFill/>
              </a:ln>
              <a:solidFill>
                <a:prstClr val="black">
                  <a:lumMod val="65000"/>
                  <a:lumOff val="35000"/>
                </a:prstClr>
              </a:solidFill>
              <a:effectLst/>
              <a:uLnTx/>
              <a:uFillTx/>
              <a:latin typeface="+mn-ea"/>
              <a:ea typeface="+mn-ea"/>
              <a:cs typeface="+mn-ea"/>
              <a:sym typeface="+mn-lt"/>
            </a:endParaRPr>
          </a:p>
        </p:txBody>
      </p:sp>
      <p:sp>
        <p:nvSpPr>
          <p:cNvPr id="29" name="任意多边形: 形状 11"/>
          <p:cNvSpPr/>
          <p:nvPr>
            <p:custDataLst>
              <p:tags r:id="rId4"/>
            </p:custDataLst>
          </p:nvPr>
        </p:nvSpPr>
        <p:spPr>
          <a:xfrm>
            <a:off x="614695" y="5508172"/>
            <a:ext cx="2496582" cy="115110"/>
          </a:xfrm>
          <a:custGeom>
            <a:gdLst>
              <a:gd name="connsiteX0" fmla="*/ 0 w 2299702"/>
              <a:gd name="connsiteY0" fmla="*/ 0 h 105988"/>
              <a:gd name="connsiteX1" fmla="*/ 2299702 w 2299702"/>
              <a:gd name="connsiteY1" fmla="*/ 0 h 105988"/>
              <a:gd name="connsiteX2" fmla="*/ 2295200 w 2299702"/>
              <a:gd name="connsiteY2" fmla="*/ 22301 h 105988"/>
              <a:gd name="connsiteX3" fmla="*/ 2168945 w 2299702"/>
              <a:gd name="connsiteY3" fmla="*/ 105988 h 105988"/>
              <a:gd name="connsiteX4" fmla="*/ 130757 w 2299702"/>
              <a:gd name="connsiteY4" fmla="*/ 105988 h 105988"/>
              <a:gd name="connsiteX5" fmla="*/ 4502 w 2299702"/>
              <a:gd name="connsiteY5" fmla="*/ 22301 h 105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9702" h="105988">
                <a:moveTo>
                  <a:pt x="0" y="0"/>
                </a:moveTo>
                <a:lnTo>
                  <a:pt x="2299702" y="0"/>
                </a:lnTo>
                <a:lnTo>
                  <a:pt x="2295200" y="22301"/>
                </a:lnTo>
                <a:cubicBezTo>
                  <a:pt x="2274399" y="71481"/>
                  <a:pt x="2225702" y="105988"/>
                  <a:pt x="2168945" y="105988"/>
                </a:cubicBezTo>
                <a:lnTo>
                  <a:pt x="130757" y="105988"/>
                </a:lnTo>
                <a:cubicBezTo>
                  <a:pt x="74000" y="105988"/>
                  <a:pt x="25303" y="71481"/>
                  <a:pt x="4502" y="22301"/>
                </a:cubicBezTo>
                <a:close/>
              </a:path>
            </a:pathLst>
          </a:custGeom>
          <a:solidFill>
            <a:schemeClr val="accent1"/>
          </a:solidFill>
          <a:ln w="19050" cap="flat" cmpd="sng" algn="ctr">
            <a:noFill/>
            <a:prstDash val="solid"/>
            <a:miter lim="800000"/>
          </a:ln>
          <a:effectLst>
            <a:outerShdw blurRad="203200" dist="76200" dir="5400000" sx="96000" sy="96000" algn="t" rotWithShape="0">
              <a:sysClr val="windowText" lastClr="000000">
                <a:lumMod val="50000"/>
                <a:lumOff val="50000"/>
                <a:alpha val="30000"/>
              </a:sysClr>
            </a:outerShdw>
          </a:effectLst>
        </p:spPr>
        <p:txBody>
          <a:bodyPr lIns="0" tIns="0" rIns="0" bIns="0" rtlCol="0" anchor="ctr">
            <a:normAutofit fontScale="4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ct val="0"/>
              </a:spcBef>
              <a:spcAft>
                <a:spcPct val="0"/>
              </a:spcAft>
              <a:buClrTx/>
              <a:buSzTx/>
              <a:buFontTx/>
              <a:buNone/>
            </a:pPr>
            <a:endParaRPr kumimoji="0" lang="zh-CN" altLang="en-US" sz="1600" b="0" i="0" u="none" strike="noStrike" kern="0" cap="none" spc="0" normalizeH="0" baseline="0" noProof="0">
              <a:ln>
                <a:noFill/>
              </a:ln>
              <a:gradFill>
                <a:gsLst>
                  <a:gs pos="5000">
                    <a:srgbClr val="BC1E1E"/>
                  </a:gs>
                  <a:gs pos="100000">
                    <a:srgbClr val="771313"/>
                  </a:gs>
                </a:gsLst>
                <a:lin ang="4800000" scaled="0"/>
              </a:gradFill>
              <a:effectLst/>
              <a:uLnTx/>
              <a:uFillTx/>
              <a:latin typeface="+mn-ea"/>
              <a:cs typeface="+mn-ea"/>
              <a:sym typeface="+mn-lt"/>
            </a:endParaRPr>
          </a:p>
        </p:txBody>
      </p:sp>
      <p:sp>
        <p:nvSpPr>
          <p:cNvPr id="30" name="矩形: 圆角 49"/>
          <p:cNvSpPr/>
          <p:nvPr>
            <p:custDataLst>
              <p:tags r:id="rId5"/>
            </p:custDataLst>
          </p:nvPr>
        </p:nvSpPr>
        <p:spPr>
          <a:xfrm>
            <a:off x="1472125" y="1848659"/>
            <a:ext cx="781647" cy="781647"/>
          </a:xfrm>
          <a:prstGeom prst="roundRect">
            <a:avLst>
              <a:gd name="adj" fmla="val 13544"/>
            </a:avLst>
          </a:prstGeom>
          <a:solidFill>
            <a:schemeClr val="accent1"/>
          </a:solidFill>
          <a:ln w="38100" cap="flat" cmpd="sng" algn="ctr">
            <a:noFill/>
            <a:prstDash val="solid"/>
            <a:miter lim="800000"/>
          </a:ln>
          <a:effectLst>
            <a:outerShdw blurRad="152400" dist="76200" dir="2700000" algn="tl" rotWithShape="0">
              <a:sysClr val="windowText" lastClr="000000">
                <a:lumMod val="50000"/>
                <a:lumOff val="50000"/>
                <a:alpha val="30000"/>
              </a:sysClr>
            </a:outerShdw>
          </a:effectLst>
        </p:spPr>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pPr>
            <a:r>
              <a:rPr kumimoji="1" lang="en-US" altLang="zh-CN" sz="2800" b="1" i="0" u="none" strike="noStrike" kern="0" cap="none" spc="0" normalizeH="0" baseline="0" noProof="0">
                <a:ln>
                  <a:noFill/>
                </a:ln>
                <a:solidFill>
                  <a:schemeClr val="lt1">
                    <a:lumMod val="100000"/>
                  </a:schemeClr>
                </a:solidFill>
                <a:effectLst/>
                <a:uLnTx/>
                <a:uFillTx/>
                <a:latin typeface="+mn-ea"/>
                <a:cs typeface="+mn-ea"/>
                <a:sym typeface="+mn-lt"/>
              </a:rPr>
              <a:t>01</a:t>
            </a:r>
            <a:endParaRPr kumimoji="1" lang="en-US" altLang="zh-CN" sz="2800" b="1" i="0" u="none" strike="noStrike" kern="0" cap="none" spc="0" normalizeH="0" baseline="0" noProof="0">
              <a:ln>
                <a:noFill/>
              </a:ln>
              <a:solidFill>
                <a:schemeClr val="lt1">
                  <a:lumMod val="100000"/>
                </a:schemeClr>
              </a:solidFill>
              <a:effectLst/>
              <a:uLnTx/>
              <a:uFillTx/>
              <a:latin typeface="+mn-ea"/>
              <a:cs typeface="+mn-ea"/>
              <a:sym typeface="+mn-lt"/>
            </a:endParaRPr>
          </a:p>
        </p:txBody>
      </p:sp>
      <p:sp>
        <p:nvSpPr>
          <p:cNvPr id="4" name="矩形: 圆角 12"/>
          <p:cNvSpPr/>
          <p:nvPr>
            <p:custDataLst>
              <p:tags r:id="rId6"/>
            </p:custDataLst>
          </p:nvPr>
        </p:nvSpPr>
        <p:spPr>
          <a:xfrm>
            <a:off x="3428236" y="2242046"/>
            <a:ext cx="2508989" cy="3379553"/>
          </a:xfrm>
          <a:prstGeom prst="roundRect">
            <a:avLst>
              <a:gd name="adj" fmla="val 5926"/>
            </a:avLst>
          </a:prstGeom>
          <a:solidFill>
            <a:sysClr val="window" lastClr="FFFFFF"/>
          </a:solidFill>
          <a:ln w="12700" cap="flat" cmpd="sng" algn="ctr">
            <a:solidFill>
              <a:schemeClr val="accent1"/>
            </a:solidFill>
            <a:prstDash val="solid"/>
            <a:miter lim="800000"/>
          </a:ln>
          <a:effectLst/>
        </p:spPr>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3200" b="0" i="0" u="none" strike="noStrike" kern="0" cap="none" spc="0" normalizeH="0" baseline="0" noProof="0">
              <a:ln>
                <a:noFill/>
              </a:ln>
              <a:solidFill>
                <a:srgbClr val="ED7D31"/>
              </a:solidFill>
              <a:effectLst/>
              <a:uLnTx/>
              <a:uFillTx/>
              <a:latin typeface="+mn-ea"/>
              <a:cs typeface="+mn-ea"/>
              <a:sym typeface="+mn-lt"/>
            </a:endParaRPr>
          </a:p>
        </p:txBody>
      </p:sp>
      <p:sp>
        <p:nvSpPr>
          <p:cNvPr id="5" name="矩形: 圆角 20"/>
          <p:cNvSpPr/>
          <p:nvPr>
            <p:custDataLst>
              <p:tags r:id="rId7"/>
            </p:custDataLst>
          </p:nvPr>
        </p:nvSpPr>
        <p:spPr>
          <a:xfrm>
            <a:off x="4292032" y="1848659"/>
            <a:ext cx="781647" cy="781647"/>
          </a:xfrm>
          <a:prstGeom prst="roundRect">
            <a:avLst>
              <a:gd name="adj" fmla="val 13544"/>
            </a:avLst>
          </a:prstGeom>
          <a:solidFill>
            <a:schemeClr val="accent1"/>
          </a:solidFill>
          <a:ln w="38100" cap="flat" cmpd="sng" algn="ctr">
            <a:noFill/>
            <a:prstDash val="solid"/>
            <a:miter lim="800000"/>
          </a:ln>
          <a:effectLst>
            <a:outerShdw blurRad="152400" dist="76200" dir="2700000" algn="tl" rotWithShape="0">
              <a:sysClr val="windowText" lastClr="000000">
                <a:lumMod val="50000"/>
                <a:lumOff val="50000"/>
                <a:alpha val="30000"/>
              </a:sysClr>
            </a:outerShdw>
          </a:effectLst>
        </p:spPr>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pPr>
            <a:r>
              <a:rPr kumimoji="1" lang="en-US" altLang="zh-CN" sz="2800" b="1" i="0" u="none" strike="noStrike" kern="0" cap="none" spc="0" normalizeH="0" baseline="0" noProof="0">
                <a:ln>
                  <a:noFill/>
                </a:ln>
                <a:solidFill>
                  <a:schemeClr val="lt1">
                    <a:lumMod val="100000"/>
                  </a:schemeClr>
                </a:solidFill>
                <a:effectLst/>
                <a:uLnTx/>
                <a:uFillTx/>
                <a:latin typeface="+mn-ea"/>
                <a:cs typeface="+mn-ea"/>
                <a:sym typeface="+mn-lt"/>
              </a:rPr>
              <a:t>02</a:t>
            </a:r>
            <a:endParaRPr kumimoji="1" lang="en-US" altLang="zh-CN" sz="2800" b="1" i="0" u="none" strike="noStrike" kern="0" cap="none" spc="0" normalizeH="0" baseline="0" noProof="0">
              <a:ln>
                <a:noFill/>
              </a:ln>
              <a:solidFill>
                <a:schemeClr val="lt1">
                  <a:lumMod val="100000"/>
                </a:schemeClr>
              </a:solidFill>
              <a:effectLst/>
              <a:uLnTx/>
              <a:uFillTx/>
              <a:latin typeface="+mn-ea"/>
              <a:cs typeface="+mn-ea"/>
              <a:sym typeface="+mn-lt"/>
            </a:endParaRPr>
          </a:p>
        </p:txBody>
      </p:sp>
      <p:sp>
        <p:nvSpPr>
          <p:cNvPr id="8" name="任意多边形: 形状 24"/>
          <p:cNvSpPr/>
          <p:nvPr>
            <p:custDataLst>
              <p:tags r:id="rId8"/>
            </p:custDataLst>
          </p:nvPr>
        </p:nvSpPr>
        <p:spPr>
          <a:xfrm>
            <a:off x="3434602" y="5508172"/>
            <a:ext cx="2496582" cy="115110"/>
          </a:xfrm>
          <a:custGeom>
            <a:gdLst>
              <a:gd name="connsiteX0" fmla="*/ 0 w 2299702"/>
              <a:gd name="connsiteY0" fmla="*/ 0 h 105988"/>
              <a:gd name="connsiteX1" fmla="*/ 2299702 w 2299702"/>
              <a:gd name="connsiteY1" fmla="*/ 0 h 105988"/>
              <a:gd name="connsiteX2" fmla="*/ 2295200 w 2299702"/>
              <a:gd name="connsiteY2" fmla="*/ 22301 h 105988"/>
              <a:gd name="connsiteX3" fmla="*/ 2168945 w 2299702"/>
              <a:gd name="connsiteY3" fmla="*/ 105988 h 105988"/>
              <a:gd name="connsiteX4" fmla="*/ 130757 w 2299702"/>
              <a:gd name="connsiteY4" fmla="*/ 105988 h 105988"/>
              <a:gd name="connsiteX5" fmla="*/ 4502 w 2299702"/>
              <a:gd name="connsiteY5" fmla="*/ 22301 h 105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9702" h="105988">
                <a:moveTo>
                  <a:pt x="0" y="0"/>
                </a:moveTo>
                <a:lnTo>
                  <a:pt x="2299702" y="0"/>
                </a:lnTo>
                <a:lnTo>
                  <a:pt x="2295200" y="22301"/>
                </a:lnTo>
                <a:cubicBezTo>
                  <a:pt x="2274399" y="71481"/>
                  <a:pt x="2225702" y="105988"/>
                  <a:pt x="2168945" y="105988"/>
                </a:cubicBezTo>
                <a:lnTo>
                  <a:pt x="130757" y="105988"/>
                </a:lnTo>
                <a:cubicBezTo>
                  <a:pt x="74000" y="105988"/>
                  <a:pt x="25303" y="71481"/>
                  <a:pt x="4502" y="22301"/>
                </a:cubicBezTo>
                <a:close/>
              </a:path>
            </a:pathLst>
          </a:custGeom>
          <a:solidFill>
            <a:schemeClr val="accent1"/>
          </a:solidFill>
          <a:ln w="19050" cap="flat" cmpd="sng" algn="ctr">
            <a:noFill/>
            <a:prstDash val="solid"/>
            <a:miter lim="800000"/>
          </a:ln>
          <a:effectLst>
            <a:outerShdw blurRad="203200" dist="76200" dir="5400000" sx="96000" sy="96000" algn="t" rotWithShape="0">
              <a:sysClr val="windowText" lastClr="000000">
                <a:lumMod val="50000"/>
                <a:lumOff val="50000"/>
                <a:alpha val="30000"/>
              </a:sysClr>
            </a:outerShdw>
          </a:effectLst>
        </p:spPr>
        <p:txBody>
          <a:bodyPr lIns="0" tIns="0" rIns="0" bIns="0" rtlCol="0" anchor="ctr">
            <a:normAutofit fontScale="4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ct val="0"/>
              </a:spcBef>
              <a:spcAft>
                <a:spcPct val="0"/>
              </a:spcAft>
              <a:buClrTx/>
              <a:buSzTx/>
              <a:buFontTx/>
              <a:buNone/>
            </a:pPr>
            <a:endParaRPr kumimoji="0" lang="zh-CN" altLang="en-US" sz="1600" b="0" i="0" u="none" strike="noStrike" kern="0" cap="none" spc="0" normalizeH="0" baseline="0" noProof="0">
              <a:ln>
                <a:noFill/>
              </a:ln>
              <a:gradFill>
                <a:gsLst>
                  <a:gs pos="5000">
                    <a:srgbClr val="BC1E1E"/>
                  </a:gs>
                  <a:gs pos="100000">
                    <a:srgbClr val="771313"/>
                  </a:gs>
                </a:gsLst>
                <a:lin ang="4800000" scaled="0"/>
              </a:gradFill>
              <a:effectLst/>
              <a:uLnTx/>
              <a:uFillTx/>
              <a:latin typeface="+mn-ea"/>
              <a:cs typeface="+mn-ea"/>
              <a:sym typeface="+mn-lt"/>
            </a:endParaRPr>
          </a:p>
        </p:txBody>
      </p:sp>
      <p:sp>
        <p:nvSpPr>
          <p:cNvPr id="13" name="文本框 12"/>
          <p:cNvSpPr txBox="1"/>
          <p:nvPr>
            <p:custDataLst>
              <p:tags r:id="rId9"/>
            </p:custDataLst>
          </p:nvPr>
        </p:nvSpPr>
        <p:spPr>
          <a:xfrm>
            <a:off x="3594375" y="2857587"/>
            <a:ext cx="2176253" cy="2489688"/>
          </a:xfrm>
          <a:prstGeom prst="rect">
            <a:avLst/>
          </a:prstGeom>
        </p:spPr>
        <p:txBody>
          <a:bodyPr wrap="square">
            <a:normAutofit/>
          </a:bodyPr>
          <a:lstStyle>
            <a:defPPr>
              <a:defRPr lang="zh-CN"/>
            </a:defPPr>
            <a:lvl1pPr marL="0" algn="l" defTabSz="914400" rtl="0" eaLnBrk="1" latinLnBrk="0" hangingPunct="1">
              <a:lnSpc>
                <a:spcPct val="130000"/>
              </a:lnSpc>
              <a:defRPr sz="1400" kern="1200">
                <a:solidFill>
                  <a:schemeClr val="tx1">
                    <a:lumMod val="65000"/>
                    <a:lumOff val="35000"/>
                  </a:schemeClr>
                </a:solidFill>
                <a:latin typeface="思源黑体 CN Normal" panose="020b0400000000000000" pitchFamily="34" charset="-122"/>
                <a:ea typeface="思源黑体 CN Normal" panose="020b0400000000000000"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just" defTabSz="914400" rtl="0" eaLnBrk="1" fontAlgn="auto" latinLnBrk="0" hangingPunct="1">
              <a:lnSpc>
                <a:spcPct val="130000"/>
              </a:lnSpc>
              <a:spcBef>
                <a:spcPct val="0"/>
              </a:spcBef>
              <a:spcAft>
                <a:spcPct val="0"/>
              </a:spcAft>
              <a:buClrTx/>
              <a:buSzTx/>
              <a:buFont typeface="Arial" pitchFamily="34" charset="0"/>
              <a:buNone/>
            </a:pPr>
            <a:r>
              <a:rPr kumimoji="0" lang="zh-CN" altLang="en-US" sz="2000" b="0" i="0" u="none" strike="noStrike" kern="0" cap="none" spc="0" normalizeH="0" baseline="0" noProof="0">
                <a:ln>
                  <a:noFill/>
                </a:ln>
                <a:solidFill>
                  <a:prstClr val="black">
                    <a:lumMod val="65000"/>
                    <a:lumOff val="35000"/>
                  </a:prstClr>
                </a:solidFill>
                <a:effectLst/>
                <a:uLnTx/>
                <a:uFillTx/>
                <a:latin typeface="+mn-ea"/>
                <a:ea typeface="+mn-ea"/>
                <a:cs typeface="+mn-ea"/>
                <a:sym typeface="+mn-lt"/>
              </a:rPr>
              <a:t>它通过将电极植入心脏，记录心脏的电活动，并将信息传输到外部设备进行分析和诊断。</a:t>
            </a:r>
            <a:endParaRPr kumimoji="0" lang="zh-CN" altLang="en-US" sz="2000" b="0" i="0" u="none" strike="noStrike" kern="0" cap="none" spc="0" normalizeH="0" baseline="0" noProof="0">
              <a:ln>
                <a:noFill/>
              </a:ln>
              <a:solidFill>
                <a:prstClr val="black">
                  <a:lumMod val="65000"/>
                  <a:lumOff val="35000"/>
                </a:prstClr>
              </a:solidFill>
              <a:effectLst/>
              <a:uLnTx/>
              <a:uFillTx/>
              <a:latin typeface="+mn-ea"/>
              <a:ea typeface="+mn-ea"/>
              <a:cs typeface="+mn-ea"/>
              <a:sym typeface="+mn-lt"/>
            </a:endParaRPr>
          </a:p>
        </p:txBody>
      </p:sp>
      <p:sp>
        <p:nvSpPr>
          <p:cNvPr id="6" name="矩形: 圆角 12"/>
          <p:cNvSpPr/>
          <p:nvPr>
            <p:custDataLst>
              <p:tags r:id="rId10"/>
            </p:custDataLst>
          </p:nvPr>
        </p:nvSpPr>
        <p:spPr>
          <a:xfrm>
            <a:off x="6248143" y="2242046"/>
            <a:ext cx="2508989" cy="3379553"/>
          </a:xfrm>
          <a:prstGeom prst="roundRect">
            <a:avLst>
              <a:gd name="adj" fmla="val 5926"/>
            </a:avLst>
          </a:prstGeom>
          <a:solidFill>
            <a:sysClr val="window" lastClr="FFFFFF"/>
          </a:solidFill>
          <a:ln w="12700" cap="flat" cmpd="sng" algn="ctr">
            <a:solidFill>
              <a:schemeClr val="accent1"/>
            </a:solidFill>
            <a:prstDash val="solid"/>
            <a:miter lim="800000"/>
          </a:ln>
          <a:effectLst/>
        </p:spPr>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3200" b="0" i="0" u="none" strike="noStrike" kern="0" cap="none" spc="0" normalizeH="0" baseline="0" noProof="0">
              <a:ln>
                <a:noFill/>
              </a:ln>
              <a:solidFill>
                <a:srgbClr val="ED7D31"/>
              </a:solidFill>
              <a:effectLst/>
              <a:uLnTx/>
              <a:uFillTx/>
              <a:latin typeface="+mn-ea"/>
              <a:cs typeface="+mn-ea"/>
              <a:sym typeface="+mn-lt"/>
            </a:endParaRPr>
          </a:p>
        </p:txBody>
      </p:sp>
      <p:sp>
        <p:nvSpPr>
          <p:cNvPr id="7" name="矩形: 圆角 20"/>
          <p:cNvSpPr/>
          <p:nvPr>
            <p:custDataLst>
              <p:tags r:id="rId11"/>
            </p:custDataLst>
          </p:nvPr>
        </p:nvSpPr>
        <p:spPr>
          <a:xfrm>
            <a:off x="7111938" y="1848659"/>
            <a:ext cx="781647" cy="781647"/>
          </a:xfrm>
          <a:prstGeom prst="roundRect">
            <a:avLst>
              <a:gd name="adj" fmla="val 13544"/>
            </a:avLst>
          </a:prstGeom>
          <a:solidFill>
            <a:schemeClr val="accent1"/>
          </a:solidFill>
          <a:ln w="38100" cap="flat" cmpd="sng" algn="ctr">
            <a:noFill/>
            <a:prstDash val="solid"/>
            <a:miter lim="800000"/>
          </a:ln>
          <a:effectLst>
            <a:outerShdw blurRad="152400" dist="76200" dir="2700000" algn="tl" rotWithShape="0">
              <a:sysClr val="windowText" lastClr="000000">
                <a:lumMod val="50000"/>
                <a:lumOff val="50000"/>
                <a:alpha val="30000"/>
              </a:sysClr>
            </a:outerShdw>
          </a:effectLst>
        </p:spPr>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pPr>
            <a:r>
              <a:rPr kumimoji="1" lang="en-US" altLang="zh-CN" sz="2800" b="1" i="0" u="none" strike="noStrike" kern="0" cap="none" spc="0" normalizeH="0" baseline="0" noProof="0">
                <a:ln>
                  <a:noFill/>
                </a:ln>
                <a:solidFill>
                  <a:schemeClr val="lt1">
                    <a:lumMod val="100000"/>
                  </a:schemeClr>
                </a:solidFill>
                <a:effectLst/>
                <a:uLnTx/>
                <a:uFillTx/>
                <a:latin typeface="+mn-ea"/>
                <a:cs typeface="+mn-ea"/>
                <a:sym typeface="+mn-lt"/>
              </a:rPr>
              <a:t>03</a:t>
            </a:r>
            <a:endParaRPr kumimoji="1" lang="en-US" altLang="zh-CN" sz="2800" b="1" i="0" u="none" strike="noStrike" kern="0" cap="none" spc="0" normalizeH="0" baseline="0" noProof="0">
              <a:ln>
                <a:noFill/>
              </a:ln>
              <a:solidFill>
                <a:schemeClr val="lt1">
                  <a:lumMod val="100000"/>
                </a:schemeClr>
              </a:solidFill>
              <a:effectLst/>
              <a:uLnTx/>
              <a:uFillTx/>
              <a:latin typeface="+mn-ea"/>
              <a:cs typeface="+mn-ea"/>
              <a:sym typeface="+mn-lt"/>
            </a:endParaRPr>
          </a:p>
        </p:txBody>
      </p:sp>
      <p:sp>
        <p:nvSpPr>
          <p:cNvPr id="9" name="任意多边形: 形状 24"/>
          <p:cNvSpPr/>
          <p:nvPr>
            <p:custDataLst>
              <p:tags r:id="rId12"/>
            </p:custDataLst>
          </p:nvPr>
        </p:nvSpPr>
        <p:spPr>
          <a:xfrm>
            <a:off x="6254508" y="5508172"/>
            <a:ext cx="2496582" cy="115110"/>
          </a:xfrm>
          <a:custGeom>
            <a:gdLst>
              <a:gd name="connsiteX0" fmla="*/ 0 w 2299702"/>
              <a:gd name="connsiteY0" fmla="*/ 0 h 105988"/>
              <a:gd name="connsiteX1" fmla="*/ 2299702 w 2299702"/>
              <a:gd name="connsiteY1" fmla="*/ 0 h 105988"/>
              <a:gd name="connsiteX2" fmla="*/ 2295200 w 2299702"/>
              <a:gd name="connsiteY2" fmla="*/ 22301 h 105988"/>
              <a:gd name="connsiteX3" fmla="*/ 2168945 w 2299702"/>
              <a:gd name="connsiteY3" fmla="*/ 105988 h 105988"/>
              <a:gd name="connsiteX4" fmla="*/ 130757 w 2299702"/>
              <a:gd name="connsiteY4" fmla="*/ 105988 h 105988"/>
              <a:gd name="connsiteX5" fmla="*/ 4502 w 2299702"/>
              <a:gd name="connsiteY5" fmla="*/ 22301 h 105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9702" h="105988">
                <a:moveTo>
                  <a:pt x="0" y="0"/>
                </a:moveTo>
                <a:lnTo>
                  <a:pt x="2299702" y="0"/>
                </a:lnTo>
                <a:lnTo>
                  <a:pt x="2295200" y="22301"/>
                </a:lnTo>
                <a:cubicBezTo>
                  <a:pt x="2274399" y="71481"/>
                  <a:pt x="2225702" y="105988"/>
                  <a:pt x="2168945" y="105988"/>
                </a:cubicBezTo>
                <a:lnTo>
                  <a:pt x="130757" y="105988"/>
                </a:lnTo>
                <a:cubicBezTo>
                  <a:pt x="74000" y="105988"/>
                  <a:pt x="25303" y="71481"/>
                  <a:pt x="4502" y="22301"/>
                </a:cubicBezTo>
                <a:close/>
              </a:path>
            </a:pathLst>
          </a:custGeom>
          <a:solidFill>
            <a:schemeClr val="accent1"/>
          </a:solidFill>
          <a:ln w="19050" cap="flat" cmpd="sng" algn="ctr">
            <a:noFill/>
            <a:prstDash val="solid"/>
            <a:miter lim="800000"/>
          </a:ln>
          <a:effectLst>
            <a:outerShdw blurRad="203200" dist="76200" dir="5400000" sx="96000" sy="96000" algn="t" rotWithShape="0">
              <a:sysClr val="windowText" lastClr="000000">
                <a:lumMod val="50000"/>
                <a:lumOff val="50000"/>
                <a:alpha val="30000"/>
              </a:sysClr>
            </a:outerShdw>
          </a:effectLst>
        </p:spPr>
        <p:txBody>
          <a:bodyPr lIns="0" tIns="0" rIns="0" bIns="0" rtlCol="0" anchor="ctr">
            <a:normAutofit fontScale="4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ct val="0"/>
              </a:spcBef>
              <a:spcAft>
                <a:spcPct val="0"/>
              </a:spcAft>
              <a:buClrTx/>
              <a:buSzTx/>
              <a:buFontTx/>
              <a:buNone/>
            </a:pPr>
            <a:endParaRPr kumimoji="0" lang="zh-CN" altLang="en-US" sz="1600" b="0" i="0" u="none" strike="noStrike" kern="0" cap="none" spc="0" normalizeH="0" baseline="0" noProof="0">
              <a:ln>
                <a:noFill/>
              </a:ln>
              <a:gradFill>
                <a:gsLst>
                  <a:gs pos="5000">
                    <a:srgbClr val="BC1E1E"/>
                  </a:gs>
                  <a:gs pos="100000">
                    <a:srgbClr val="771313"/>
                  </a:gs>
                </a:gsLst>
                <a:lin ang="4800000" scaled="0"/>
              </a:gradFill>
              <a:effectLst/>
              <a:uLnTx/>
              <a:uFillTx/>
              <a:latin typeface="+mn-ea"/>
              <a:cs typeface="+mn-ea"/>
              <a:sym typeface="+mn-lt"/>
            </a:endParaRPr>
          </a:p>
        </p:txBody>
      </p:sp>
      <p:sp>
        <p:nvSpPr>
          <p:cNvPr id="10" name="文本框 9"/>
          <p:cNvSpPr txBox="1"/>
          <p:nvPr>
            <p:custDataLst>
              <p:tags r:id="rId13"/>
            </p:custDataLst>
          </p:nvPr>
        </p:nvSpPr>
        <p:spPr>
          <a:xfrm>
            <a:off x="6414282" y="2857587"/>
            <a:ext cx="2176253" cy="2489688"/>
          </a:xfrm>
          <a:prstGeom prst="rect">
            <a:avLst/>
          </a:prstGeom>
        </p:spPr>
        <p:txBody>
          <a:bodyPr wrap="square">
            <a:normAutofit/>
          </a:bodyPr>
          <a:lstStyle>
            <a:defPPr>
              <a:defRPr lang="zh-CN"/>
            </a:defPPr>
            <a:lvl1pPr marL="0" algn="l" defTabSz="914400" rtl="0" eaLnBrk="1" latinLnBrk="0" hangingPunct="1">
              <a:lnSpc>
                <a:spcPct val="130000"/>
              </a:lnSpc>
              <a:defRPr sz="1400" kern="1200">
                <a:solidFill>
                  <a:schemeClr val="tx1">
                    <a:lumMod val="65000"/>
                    <a:lumOff val="35000"/>
                  </a:schemeClr>
                </a:solidFill>
                <a:latin typeface="思源黑体 CN Normal" panose="020b0400000000000000" pitchFamily="34" charset="-122"/>
                <a:ea typeface="思源黑体 CN Normal" panose="020b0400000000000000"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just" defTabSz="914400" rtl="0" eaLnBrk="1" fontAlgn="auto" latinLnBrk="0" hangingPunct="1">
              <a:lnSpc>
                <a:spcPct val="130000"/>
              </a:lnSpc>
              <a:spcBef>
                <a:spcPct val="0"/>
              </a:spcBef>
              <a:spcAft>
                <a:spcPct val="0"/>
              </a:spcAft>
              <a:buClrTx/>
              <a:buSzTx/>
              <a:buFont typeface="Arial" pitchFamily="34" charset="0"/>
              <a:buNone/>
            </a:pPr>
            <a:r>
              <a:rPr kumimoji="0" lang="zh-CN" altLang="en-US" sz="2000" b="0" i="0" u="none" strike="noStrike" kern="0" cap="none" spc="0" normalizeH="0" baseline="0" noProof="0">
                <a:ln>
                  <a:noFill/>
                </a:ln>
                <a:solidFill>
                  <a:prstClr val="black">
                    <a:lumMod val="65000"/>
                    <a:lumOff val="35000"/>
                  </a:prstClr>
                </a:solidFill>
                <a:effectLst/>
                <a:uLnTx/>
                <a:uFillTx/>
                <a:latin typeface="+mn-ea"/>
                <a:ea typeface="+mn-ea"/>
                <a:cs typeface="+mn-ea"/>
                <a:sym typeface="+mn-lt"/>
              </a:rPr>
              <a:t>电极导线还可以用于心脏起搏和除颤等治疗操作。</a:t>
            </a:r>
            <a:endParaRPr kumimoji="0" lang="zh-CN" altLang="en-US" sz="2000" b="0" i="0" u="none" strike="noStrike" kern="0" cap="none" spc="0" normalizeH="0" baseline="0" noProof="0">
              <a:ln>
                <a:noFill/>
              </a:ln>
              <a:solidFill>
                <a:prstClr val="black">
                  <a:lumMod val="65000"/>
                  <a:lumOff val="35000"/>
                </a:prstClr>
              </a:solidFill>
              <a:effectLst/>
              <a:uLnTx/>
              <a:uFillTx/>
              <a:latin typeface="+mn-ea"/>
              <a:ea typeface="+mn-ea"/>
              <a:cs typeface="+mn-ea"/>
              <a:sym typeface="+mn-lt"/>
            </a:endParaRPr>
          </a:p>
        </p:txBody>
      </p:sp>
      <p:sp>
        <p:nvSpPr>
          <p:cNvPr id="15" name="矩形: 圆角 12"/>
          <p:cNvSpPr/>
          <p:nvPr>
            <p:custDataLst>
              <p:tags r:id="rId14"/>
            </p:custDataLst>
          </p:nvPr>
        </p:nvSpPr>
        <p:spPr>
          <a:xfrm>
            <a:off x="9068049" y="2242046"/>
            <a:ext cx="2508989" cy="3379553"/>
          </a:xfrm>
          <a:prstGeom prst="roundRect">
            <a:avLst>
              <a:gd name="adj" fmla="val 5926"/>
            </a:avLst>
          </a:prstGeom>
          <a:solidFill>
            <a:sysClr val="window" lastClr="FFFFFF"/>
          </a:solidFill>
          <a:ln w="12700" cap="flat" cmpd="sng" algn="ctr">
            <a:solidFill>
              <a:schemeClr val="accent1"/>
            </a:solidFill>
            <a:prstDash val="solid"/>
            <a:miter lim="800000"/>
          </a:ln>
          <a:effectLst/>
        </p:spPr>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3200" b="0" i="0" u="none" strike="noStrike" kern="0" cap="none" spc="0" normalizeH="0" baseline="0" noProof="0">
              <a:ln>
                <a:noFill/>
              </a:ln>
              <a:solidFill>
                <a:srgbClr val="ED7D31"/>
              </a:solidFill>
              <a:effectLst/>
              <a:uLnTx/>
              <a:uFillTx/>
              <a:latin typeface="+mn-ea"/>
              <a:cs typeface="+mn-ea"/>
              <a:sym typeface="+mn-lt"/>
            </a:endParaRPr>
          </a:p>
        </p:txBody>
      </p:sp>
      <p:sp>
        <p:nvSpPr>
          <p:cNvPr id="16" name="矩形: 圆角 20"/>
          <p:cNvSpPr/>
          <p:nvPr>
            <p:custDataLst>
              <p:tags r:id="rId15"/>
            </p:custDataLst>
          </p:nvPr>
        </p:nvSpPr>
        <p:spPr>
          <a:xfrm>
            <a:off x="9931844" y="1848659"/>
            <a:ext cx="781647" cy="781647"/>
          </a:xfrm>
          <a:prstGeom prst="roundRect">
            <a:avLst>
              <a:gd name="adj" fmla="val 13544"/>
            </a:avLst>
          </a:prstGeom>
          <a:solidFill>
            <a:schemeClr val="accent1"/>
          </a:solidFill>
          <a:ln w="38100" cap="flat" cmpd="sng" algn="ctr">
            <a:noFill/>
            <a:prstDash val="solid"/>
            <a:miter lim="800000"/>
          </a:ln>
          <a:effectLst>
            <a:outerShdw blurRad="152400" dist="76200" dir="2700000" algn="tl" rotWithShape="0">
              <a:sysClr val="windowText" lastClr="000000">
                <a:lumMod val="50000"/>
                <a:lumOff val="50000"/>
                <a:alpha val="30000"/>
              </a:sysClr>
            </a:outerShdw>
          </a:effectLst>
        </p:spPr>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pPr>
            <a:r>
              <a:rPr kumimoji="1" lang="en-US" altLang="zh-CN" sz="2800" b="1" i="0" u="none" strike="noStrike" kern="0" cap="none" spc="0" normalizeH="0" baseline="0" noProof="0">
                <a:ln>
                  <a:noFill/>
                </a:ln>
                <a:solidFill>
                  <a:schemeClr val="lt1">
                    <a:lumMod val="100000"/>
                  </a:schemeClr>
                </a:solidFill>
                <a:effectLst/>
                <a:uLnTx/>
                <a:uFillTx/>
                <a:latin typeface="+mn-ea"/>
                <a:cs typeface="+mn-ea"/>
                <a:sym typeface="+mn-lt"/>
              </a:rPr>
              <a:t>04</a:t>
            </a:r>
            <a:endParaRPr kumimoji="1" lang="en-US" altLang="zh-CN" sz="2800" b="1" i="0" u="none" strike="noStrike" kern="0" cap="none" spc="0" normalizeH="0" baseline="0" noProof="0">
              <a:ln>
                <a:noFill/>
              </a:ln>
              <a:solidFill>
                <a:schemeClr val="lt1">
                  <a:lumMod val="100000"/>
                </a:schemeClr>
              </a:solidFill>
              <a:effectLst/>
              <a:uLnTx/>
              <a:uFillTx/>
              <a:latin typeface="+mn-ea"/>
              <a:cs typeface="+mn-ea"/>
              <a:sym typeface="+mn-lt"/>
            </a:endParaRPr>
          </a:p>
        </p:txBody>
      </p:sp>
      <p:sp>
        <p:nvSpPr>
          <p:cNvPr id="17" name="任意多边形: 形状 24"/>
          <p:cNvSpPr/>
          <p:nvPr>
            <p:custDataLst>
              <p:tags r:id="rId16"/>
            </p:custDataLst>
          </p:nvPr>
        </p:nvSpPr>
        <p:spPr>
          <a:xfrm>
            <a:off x="9074415" y="5508172"/>
            <a:ext cx="2496582" cy="115110"/>
          </a:xfrm>
          <a:custGeom>
            <a:gdLst>
              <a:gd name="connsiteX0" fmla="*/ 0 w 2299702"/>
              <a:gd name="connsiteY0" fmla="*/ 0 h 105988"/>
              <a:gd name="connsiteX1" fmla="*/ 2299702 w 2299702"/>
              <a:gd name="connsiteY1" fmla="*/ 0 h 105988"/>
              <a:gd name="connsiteX2" fmla="*/ 2295200 w 2299702"/>
              <a:gd name="connsiteY2" fmla="*/ 22301 h 105988"/>
              <a:gd name="connsiteX3" fmla="*/ 2168945 w 2299702"/>
              <a:gd name="connsiteY3" fmla="*/ 105988 h 105988"/>
              <a:gd name="connsiteX4" fmla="*/ 130757 w 2299702"/>
              <a:gd name="connsiteY4" fmla="*/ 105988 h 105988"/>
              <a:gd name="connsiteX5" fmla="*/ 4502 w 2299702"/>
              <a:gd name="connsiteY5" fmla="*/ 22301 h 1059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9702" h="105988">
                <a:moveTo>
                  <a:pt x="0" y="0"/>
                </a:moveTo>
                <a:lnTo>
                  <a:pt x="2299702" y="0"/>
                </a:lnTo>
                <a:lnTo>
                  <a:pt x="2295200" y="22301"/>
                </a:lnTo>
                <a:cubicBezTo>
                  <a:pt x="2274399" y="71481"/>
                  <a:pt x="2225702" y="105988"/>
                  <a:pt x="2168945" y="105988"/>
                </a:cubicBezTo>
                <a:lnTo>
                  <a:pt x="130757" y="105988"/>
                </a:lnTo>
                <a:cubicBezTo>
                  <a:pt x="74000" y="105988"/>
                  <a:pt x="25303" y="71481"/>
                  <a:pt x="4502" y="22301"/>
                </a:cubicBezTo>
                <a:close/>
              </a:path>
            </a:pathLst>
          </a:custGeom>
          <a:solidFill>
            <a:schemeClr val="accent1"/>
          </a:solidFill>
          <a:ln w="19050" cap="flat" cmpd="sng" algn="ctr">
            <a:noFill/>
            <a:prstDash val="solid"/>
            <a:miter lim="800000"/>
          </a:ln>
          <a:effectLst>
            <a:outerShdw blurRad="203200" dist="76200" dir="5400000" sx="96000" sy="96000" algn="t" rotWithShape="0">
              <a:sysClr val="windowText" lastClr="000000">
                <a:lumMod val="50000"/>
                <a:lumOff val="50000"/>
                <a:alpha val="30000"/>
              </a:sysClr>
            </a:outerShdw>
          </a:effectLst>
        </p:spPr>
        <p:txBody>
          <a:bodyPr lIns="0" tIns="0" rIns="0" bIns="0" rtlCol="0" anchor="ctr">
            <a:normAutofit fontScale="4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ct val="0"/>
              </a:spcBef>
              <a:spcAft>
                <a:spcPct val="0"/>
              </a:spcAft>
              <a:buClrTx/>
              <a:buSzTx/>
              <a:buFontTx/>
              <a:buNone/>
            </a:pPr>
            <a:endParaRPr kumimoji="0" lang="zh-CN" altLang="en-US" sz="1600" b="0" i="0" u="none" strike="noStrike" kern="0" cap="none" spc="0" normalizeH="0" baseline="0" noProof="0">
              <a:ln>
                <a:noFill/>
              </a:ln>
              <a:gradFill>
                <a:gsLst>
                  <a:gs pos="5000">
                    <a:srgbClr val="BC1E1E"/>
                  </a:gs>
                  <a:gs pos="100000">
                    <a:srgbClr val="771313"/>
                  </a:gs>
                </a:gsLst>
                <a:lin ang="4800000" scaled="0"/>
              </a:gradFill>
              <a:effectLst/>
              <a:uLnTx/>
              <a:uFillTx/>
              <a:latin typeface="+mn-ea"/>
              <a:cs typeface="+mn-ea"/>
              <a:sym typeface="+mn-lt"/>
            </a:endParaRPr>
          </a:p>
        </p:txBody>
      </p:sp>
      <p:sp>
        <p:nvSpPr>
          <p:cNvPr id="19" name="文本框 18"/>
          <p:cNvSpPr txBox="1"/>
          <p:nvPr>
            <p:custDataLst>
              <p:tags r:id="rId17"/>
            </p:custDataLst>
          </p:nvPr>
        </p:nvSpPr>
        <p:spPr>
          <a:xfrm>
            <a:off x="9234188" y="2857587"/>
            <a:ext cx="2176253" cy="2489688"/>
          </a:xfrm>
          <a:prstGeom prst="rect">
            <a:avLst/>
          </a:prstGeom>
        </p:spPr>
        <p:txBody>
          <a:bodyPr wrap="square">
            <a:normAutofit/>
          </a:bodyPr>
          <a:lstStyle>
            <a:defPPr>
              <a:defRPr lang="zh-CN"/>
            </a:defPPr>
            <a:lvl1pPr marL="0" algn="l" defTabSz="914400" rtl="0" eaLnBrk="1" latinLnBrk="0" hangingPunct="1">
              <a:lnSpc>
                <a:spcPct val="130000"/>
              </a:lnSpc>
              <a:defRPr sz="1400" kern="1200">
                <a:solidFill>
                  <a:schemeClr val="tx1">
                    <a:lumMod val="65000"/>
                    <a:lumOff val="35000"/>
                  </a:schemeClr>
                </a:solidFill>
                <a:latin typeface="思源黑体 CN Normal" panose="020b0400000000000000" pitchFamily="34" charset="-122"/>
                <a:ea typeface="思源黑体 CN Normal" panose="020b0400000000000000"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just" defTabSz="914400" rtl="0" eaLnBrk="1" fontAlgn="auto" latinLnBrk="0" hangingPunct="1">
              <a:lnSpc>
                <a:spcPct val="130000"/>
              </a:lnSpc>
              <a:spcBef>
                <a:spcPct val="0"/>
              </a:spcBef>
              <a:spcAft>
                <a:spcPct val="0"/>
              </a:spcAft>
              <a:buClrTx/>
              <a:buSzTx/>
              <a:buFont typeface="Arial" pitchFamily="34" charset="0"/>
              <a:buNone/>
            </a:pPr>
            <a:r>
              <a:rPr kumimoji="0" lang="zh-CN" altLang="en-US" sz="2000" b="0" i="0" u="none" strike="noStrike" kern="0" cap="none" spc="0" normalizeH="0" baseline="0" noProof="0">
                <a:ln>
                  <a:noFill/>
                </a:ln>
                <a:solidFill>
                  <a:prstClr val="black">
                    <a:lumMod val="65000"/>
                    <a:lumOff val="35000"/>
                  </a:prstClr>
                </a:solidFill>
                <a:effectLst/>
                <a:uLnTx/>
                <a:uFillTx/>
                <a:latin typeface="+mn-ea"/>
                <a:ea typeface="+mn-ea"/>
                <a:cs typeface="+mn-ea"/>
                <a:sym typeface="+mn-lt"/>
              </a:rPr>
              <a:t>心脏电子装置电极导线在临床上广泛应用于各种心脏病的诊断和治疗。</a:t>
            </a:r>
            <a:endParaRPr kumimoji="0" lang="zh-CN" altLang="en-US" sz="2000" b="0" i="0" u="none" strike="noStrike" kern="0" cap="none" spc="0" normalizeH="0" baseline="0" noProof="0">
              <a:ln>
                <a:noFill/>
              </a:ln>
              <a:solidFill>
                <a:prstClr val="black">
                  <a:lumMod val="65000"/>
                  <a:lumOff val="35000"/>
                </a:prstClr>
              </a:solidFill>
              <a:effectLst/>
              <a:uLnTx/>
              <a:uFillTx/>
              <a:latin typeface="+mn-ea"/>
              <a:ea typeface="+mn-ea"/>
              <a:cs typeface="+mn-ea"/>
              <a:sym typeface="+mn-lt"/>
            </a:endParaRPr>
          </a:p>
        </p:txBody>
      </p:sp>
    </p:spTree>
    <p:custDataLst>
      <p:tags r:id="rId18"/>
    </p:custData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idx="2"/>
          </p:nvPr>
        </p:nvSpPr>
        <p:spPr/>
        <p:txBody>
          <a:bodyPr/>
          <a:lstStyle/>
          <a:p>
            <a:r>
              <a:rPr lang="zh-CN" altLang="en-US"/>
              <a:t>心脏电子装置电极导线的功能</a:t>
            </a:r>
            <a:endParaRPr lang="zh-CN" altLang="en-US"/>
          </a:p>
        </p:txBody>
      </p:sp>
      <p:sp>
        <p:nvSpPr>
          <p:cNvPr id="53" name="对角圆角矩形 52"/>
          <p:cNvSpPr/>
          <p:nvPr>
            <p:custDataLst>
              <p:tags r:id="rId2"/>
            </p:custDataLst>
          </p:nvPr>
        </p:nvSpPr>
        <p:spPr>
          <a:xfrm>
            <a:off x="608330" y="1423543"/>
            <a:ext cx="5253310" cy="1279488"/>
          </a:xfrm>
          <a:prstGeom prst="round2DiagRect">
            <a:avLst>
              <a:gd name="adj1" fmla="val 18403"/>
              <a:gd name="adj2" fmla="val 15999"/>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endParaRPr lang="zh-CN" altLang="en-US">
              <a:latin typeface="+mn-ea"/>
            </a:endParaRPr>
          </a:p>
        </p:txBody>
      </p:sp>
      <p:sp>
        <p:nvSpPr>
          <p:cNvPr id="54" name="对角圆角矩形 53"/>
          <p:cNvSpPr/>
          <p:nvPr>
            <p:custDataLst>
              <p:tags r:id="rId3"/>
            </p:custDataLst>
          </p:nvPr>
        </p:nvSpPr>
        <p:spPr>
          <a:xfrm>
            <a:off x="608330" y="1290853"/>
            <a:ext cx="525783" cy="501711"/>
          </a:xfrm>
          <a:prstGeom prst="round2DiagRect">
            <a:avLst>
              <a:gd name="adj1" fmla="val 26654"/>
              <a:gd name="adj2" fmla="val 0"/>
            </a:avLst>
          </a:prstGeom>
          <a:solidFill>
            <a:schemeClr val="accent1"/>
          </a:solidFill>
          <a:ln>
            <a:noFill/>
          </a:ln>
          <a:effectLst>
            <a:outerShdw blurRad="165100" dist="25400" dir="2700000" sx="102000" sy="102000" algn="tl" rotWithShape="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endParaRPr lang="zh-CN" altLang="en-US">
              <a:latin typeface="+mn-ea"/>
            </a:endParaRPr>
          </a:p>
        </p:txBody>
      </p:sp>
      <p:sp>
        <p:nvSpPr>
          <p:cNvPr id="55" name="直角三角形 54"/>
          <p:cNvSpPr/>
          <p:nvPr>
            <p:custDataLst>
              <p:tags r:id="rId4"/>
            </p:custDataLst>
          </p:nvPr>
        </p:nvSpPr>
        <p:spPr>
          <a:xfrm>
            <a:off x="1134467" y="1291513"/>
            <a:ext cx="79218" cy="132029"/>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endParaRPr lang="zh-CN" altLang="en-US">
              <a:latin typeface="+mn-ea"/>
            </a:endParaRPr>
          </a:p>
        </p:txBody>
      </p:sp>
      <p:sp>
        <p:nvSpPr>
          <p:cNvPr id="57" name="文本框 56"/>
          <p:cNvSpPr txBox="1"/>
          <p:nvPr>
            <p:custDataLst>
              <p:tags r:id="rId5"/>
            </p:custDataLst>
          </p:nvPr>
        </p:nvSpPr>
        <p:spPr>
          <a:xfrm>
            <a:off x="1168794" y="1477015"/>
            <a:ext cx="4487826" cy="1160341"/>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solidFill>
                  <a:schemeClr val="dk1">
                    <a:lumMod val="80000"/>
                    <a:lumOff val="20000"/>
                  </a:schemeClr>
                </a:solidFill>
                <a:latin typeface="+mn-ea"/>
                <a:sym typeface="+mn-ea"/>
              </a:rPr>
              <a:t>监测心脏活动：记录心脏的电活动，如心电图</a:t>
            </a:r>
            <a:endParaRPr lang="zh-CN" altLang="en-US">
              <a:solidFill>
                <a:schemeClr val="dk1">
                  <a:lumMod val="80000"/>
                  <a:lumOff val="20000"/>
                </a:schemeClr>
              </a:solidFill>
              <a:latin typeface="+mn-ea"/>
              <a:sym typeface="+mn-ea"/>
            </a:endParaRPr>
          </a:p>
        </p:txBody>
      </p:sp>
      <p:sp>
        <p:nvSpPr>
          <p:cNvPr id="10" name="对角圆角矩形 9"/>
          <p:cNvSpPr/>
          <p:nvPr>
            <p:custDataLst>
              <p:tags r:id="rId6"/>
            </p:custDataLst>
          </p:nvPr>
        </p:nvSpPr>
        <p:spPr>
          <a:xfrm>
            <a:off x="6323876" y="1423543"/>
            <a:ext cx="5253310" cy="1279488"/>
          </a:xfrm>
          <a:prstGeom prst="round2DiagRect">
            <a:avLst>
              <a:gd name="adj1" fmla="val 18419"/>
              <a:gd name="adj2" fmla="val 14126"/>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endParaRPr lang="zh-CN" altLang="en-US">
              <a:latin typeface="+mn-ea"/>
            </a:endParaRPr>
          </a:p>
        </p:txBody>
      </p:sp>
      <p:sp>
        <p:nvSpPr>
          <p:cNvPr id="11" name="对角圆角矩形 10"/>
          <p:cNvSpPr/>
          <p:nvPr>
            <p:custDataLst>
              <p:tags r:id="rId7"/>
            </p:custDataLst>
          </p:nvPr>
        </p:nvSpPr>
        <p:spPr>
          <a:xfrm>
            <a:off x="6323876" y="1290853"/>
            <a:ext cx="525783" cy="501711"/>
          </a:xfrm>
          <a:prstGeom prst="round2DiagRect">
            <a:avLst>
              <a:gd name="adj1" fmla="val 26654"/>
              <a:gd name="adj2" fmla="val 0"/>
            </a:avLst>
          </a:prstGeom>
          <a:solidFill>
            <a:schemeClr val="accent4"/>
          </a:solidFill>
          <a:ln>
            <a:noFill/>
          </a:ln>
          <a:effectLst>
            <a:outerShdw blurRad="165100" dist="25400" dir="2700000" sx="102000" sy="102000" algn="tl" rotWithShape="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endParaRPr lang="zh-CN" altLang="en-US">
              <a:latin typeface="+mn-ea"/>
            </a:endParaRPr>
          </a:p>
        </p:txBody>
      </p:sp>
      <p:sp>
        <p:nvSpPr>
          <p:cNvPr id="12" name="直角三角形 11"/>
          <p:cNvSpPr/>
          <p:nvPr>
            <p:custDataLst>
              <p:tags r:id="rId8"/>
            </p:custDataLst>
          </p:nvPr>
        </p:nvSpPr>
        <p:spPr>
          <a:xfrm>
            <a:off x="6849353" y="1291513"/>
            <a:ext cx="79218" cy="132029"/>
          </a:xfrm>
          <a:prstGeom prst="r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endParaRPr lang="zh-CN" altLang="en-US">
              <a:latin typeface="+mn-ea"/>
            </a:endParaRPr>
          </a:p>
        </p:txBody>
      </p:sp>
      <p:sp>
        <p:nvSpPr>
          <p:cNvPr id="13" name="文本框 12"/>
          <p:cNvSpPr txBox="1"/>
          <p:nvPr>
            <p:custDataLst>
              <p:tags r:id="rId9"/>
            </p:custDataLst>
          </p:nvPr>
        </p:nvSpPr>
        <p:spPr>
          <a:xfrm>
            <a:off x="6883680" y="1483616"/>
            <a:ext cx="4487826" cy="1160341"/>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监测心脏功能：监测心脏功能，如心输出量、血压等</a:t>
            </a:r>
            <a:endParaRPr lang="en-US" altLang="zh-CN">
              <a:solidFill>
                <a:schemeClr val="dk1">
                  <a:lumMod val="80000"/>
                  <a:lumOff val="20000"/>
                </a:schemeClr>
              </a:solidFill>
              <a:latin typeface="+mn-ea"/>
              <a:sym typeface="+mn-ea"/>
            </a:endParaRPr>
          </a:p>
        </p:txBody>
      </p:sp>
      <p:sp>
        <p:nvSpPr>
          <p:cNvPr id="6" name="对角圆角矩形 5"/>
          <p:cNvSpPr/>
          <p:nvPr>
            <p:custDataLst>
              <p:tags r:id="rId10"/>
            </p:custDataLst>
          </p:nvPr>
        </p:nvSpPr>
        <p:spPr>
          <a:xfrm>
            <a:off x="608330" y="3162368"/>
            <a:ext cx="5253310" cy="1279488"/>
          </a:xfrm>
          <a:prstGeom prst="round2DiagRect">
            <a:avLst>
              <a:gd name="adj1" fmla="val 15411"/>
              <a:gd name="adj2" fmla="val 15070"/>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endParaRPr lang="zh-CN" altLang="en-US">
              <a:latin typeface="+mn-ea"/>
            </a:endParaRPr>
          </a:p>
        </p:txBody>
      </p:sp>
      <p:sp>
        <p:nvSpPr>
          <p:cNvPr id="7" name="对角圆角矩形 6"/>
          <p:cNvSpPr/>
          <p:nvPr>
            <p:custDataLst>
              <p:tags r:id="rId11"/>
            </p:custDataLst>
          </p:nvPr>
        </p:nvSpPr>
        <p:spPr>
          <a:xfrm>
            <a:off x="608330" y="3029679"/>
            <a:ext cx="525783" cy="501711"/>
          </a:xfrm>
          <a:prstGeom prst="round2DiagRect">
            <a:avLst>
              <a:gd name="adj1" fmla="val 26654"/>
              <a:gd name="adj2" fmla="val 0"/>
            </a:avLst>
          </a:prstGeom>
          <a:solidFill>
            <a:schemeClr val="accent2"/>
          </a:solidFill>
          <a:ln>
            <a:noFill/>
          </a:ln>
          <a:effectLst>
            <a:outerShdw blurRad="165100" dist="25400" dir="2700000" sx="102000" sy="102000" algn="tl" rotWithShape="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endParaRPr lang="zh-CN" altLang="en-US">
              <a:latin typeface="+mn-ea"/>
            </a:endParaRPr>
          </a:p>
        </p:txBody>
      </p:sp>
      <p:sp>
        <p:nvSpPr>
          <p:cNvPr id="8" name="直角三角形 7"/>
          <p:cNvSpPr/>
          <p:nvPr>
            <p:custDataLst>
              <p:tags r:id="rId12"/>
            </p:custDataLst>
          </p:nvPr>
        </p:nvSpPr>
        <p:spPr>
          <a:xfrm>
            <a:off x="1134467" y="3030339"/>
            <a:ext cx="79218" cy="132029"/>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endParaRPr lang="zh-CN" altLang="en-US">
              <a:latin typeface="+mn-ea"/>
            </a:endParaRPr>
          </a:p>
        </p:txBody>
      </p:sp>
      <p:sp>
        <p:nvSpPr>
          <p:cNvPr id="9" name="文本框 8"/>
          <p:cNvSpPr txBox="1"/>
          <p:nvPr>
            <p:custDataLst>
              <p:tags r:id="rId13"/>
            </p:custDataLst>
          </p:nvPr>
        </p:nvSpPr>
        <p:spPr>
          <a:xfrm>
            <a:off x="1168794" y="3222441"/>
            <a:ext cx="4487826" cy="1160341"/>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solidFill>
                  <a:schemeClr val="dk1">
                    <a:lumMod val="80000"/>
                    <a:lumOff val="20000"/>
                  </a:schemeClr>
                </a:solidFill>
                <a:latin typeface="+mn-ea"/>
                <a:sym typeface="+mn-ea"/>
              </a:rPr>
              <a:t>诊断心律失常：帮助医生诊断心律失常，如心动过速、心动过缓等</a:t>
            </a:r>
            <a:endParaRPr lang="zh-CN" altLang="en-US">
              <a:solidFill>
                <a:schemeClr val="dk1">
                  <a:lumMod val="80000"/>
                  <a:lumOff val="20000"/>
                </a:schemeClr>
              </a:solidFill>
              <a:latin typeface="+mn-ea"/>
              <a:sym typeface="+mn-ea"/>
            </a:endParaRPr>
          </a:p>
        </p:txBody>
      </p:sp>
      <p:sp>
        <p:nvSpPr>
          <p:cNvPr id="15" name="对角圆角矩形 14"/>
          <p:cNvSpPr/>
          <p:nvPr>
            <p:custDataLst>
              <p:tags r:id="rId14"/>
            </p:custDataLst>
          </p:nvPr>
        </p:nvSpPr>
        <p:spPr>
          <a:xfrm>
            <a:off x="6323876" y="3162368"/>
            <a:ext cx="5253310" cy="1279488"/>
          </a:xfrm>
          <a:prstGeom prst="round2DiagRect">
            <a:avLst>
              <a:gd name="adj1" fmla="val 14446"/>
              <a:gd name="adj2" fmla="val 16035"/>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endParaRPr lang="zh-CN" altLang="en-US">
              <a:latin typeface="+mn-ea"/>
            </a:endParaRPr>
          </a:p>
        </p:txBody>
      </p:sp>
      <p:sp>
        <p:nvSpPr>
          <p:cNvPr id="19" name="对角圆角矩形 18"/>
          <p:cNvSpPr/>
          <p:nvPr>
            <p:custDataLst>
              <p:tags r:id="rId15"/>
            </p:custDataLst>
          </p:nvPr>
        </p:nvSpPr>
        <p:spPr>
          <a:xfrm>
            <a:off x="6323876" y="3029679"/>
            <a:ext cx="525783" cy="501711"/>
          </a:xfrm>
          <a:prstGeom prst="round2DiagRect">
            <a:avLst>
              <a:gd name="adj1" fmla="val 26654"/>
              <a:gd name="adj2" fmla="val 0"/>
            </a:avLst>
          </a:prstGeom>
          <a:solidFill>
            <a:schemeClr val="accent5"/>
          </a:solidFill>
          <a:ln>
            <a:noFill/>
          </a:ln>
          <a:effectLst>
            <a:outerShdw blurRad="165100" dist="25400" dir="2700000" sx="102000" sy="102000" algn="tl" rotWithShape="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endParaRPr lang="zh-CN" altLang="en-US">
              <a:latin typeface="+mn-ea"/>
            </a:endParaRPr>
          </a:p>
        </p:txBody>
      </p:sp>
      <p:sp>
        <p:nvSpPr>
          <p:cNvPr id="20" name="直角三角形 19"/>
          <p:cNvSpPr/>
          <p:nvPr>
            <p:custDataLst>
              <p:tags r:id="rId16"/>
            </p:custDataLst>
          </p:nvPr>
        </p:nvSpPr>
        <p:spPr>
          <a:xfrm>
            <a:off x="6849353" y="3030339"/>
            <a:ext cx="79218" cy="132029"/>
          </a:xfrm>
          <a:prstGeom prst="r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endParaRPr lang="zh-CN" altLang="en-US">
              <a:latin typeface="+mn-ea"/>
            </a:endParaRPr>
          </a:p>
        </p:txBody>
      </p:sp>
      <p:sp>
        <p:nvSpPr>
          <p:cNvPr id="21" name="文本框 20"/>
          <p:cNvSpPr txBox="1"/>
          <p:nvPr>
            <p:custDataLst>
              <p:tags r:id="rId17"/>
            </p:custDataLst>
          </p:nvPr>
        </p:nvSpPr>
        <p:spPr>
          <a:xfrm>
            <a:off x="6883680" y="3222441"/>
            <a:ext cx="4487826" cy="1160341"/>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提供报警功能：当出现异常情况时，提供报警，提醒医生和患者注意</a:t>
            </a:r>
            <a:endParaRPr lang="en-US" altLang="zh-CN">
              <a:solidFill>
                <a:schemeClr val="dk1">
                  <a:lumMod val="80000"/>
                  <a:lumOff val="20000"/>
                </a:schemeClr>
              </a:solidFill>
              <a:latin typeface="+mn-ea"/>
              <a:sym typeface="+mn-ea"/>
            </a:endParaRPr>
          </a:p>
        </p:txBody>
      </p:sp>
      <p:sp>
        <p:nvSpPr>
          <p:cNvPr id="16" name="对角圆角矩形 15"/>
          <p:cNvSpPr/>
          <p:nvPr>
            <p:custDataLst>
              <p:tags r:id="rId18"/>
            </p:custDataLst>
          </p:nvPr>
        </p:nvSpPr>
        <p:spPr>
          <a:xfrm>
            <a:off x="608330" y="4901193"/>
            <a:ext cx="5253310" cy="1279488"/>
          </a:xfrm>
          <a:prstGeom prst="round2DiagRect">
            <a:avLst>
              <a:gd name="adj1" fmla="val 16339"/>
              <a:gd name="adj2" fmla="val 1703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endParaRPr lang="zh-CN" altLang="en-US">
              <a:latin typeface="+mn-ea"/>
            </a:endParaRPr>
          </a:p>
        </p:txBody>
      </p:sp>
      <p:sp>
        <p:nvSpPr>
          <p:cNvPr id="17" name="对角圆角矩形 16"/>
          <p:cNvSpPr/>
          <p:nvPr>
            <p:custDataLst>
              <p:tags r:id="rId19"/>
            </p:custDataLst>
          </p:nvPr>
        </p:nvSpPr>
        <p:spPr>
          <a:xfrm>
            <a:off x="608330" y="4767844"/>
            <a:ext cx="525783" cy="501711"/>
          </a:xfrm>
          <a:prstGeom prst="round2DiagRect">
            <a:avLst>
              <a:gd name="adj1" fmla="val 26654"/>
              <a:gd name="adj2" fmla="val 0"/>
            </a:avLst>
          </a:prstGeom>
          <a:solidFill>
            <a:schemeClr val="accent3"/>
          </a:solidFill>
          <a:ln>
            <a:noFill/>
          </a:ln>
          <a:effectLst>
            <a:outerShdw blurRad="165100" dist="25400" dir="2700000" sx="102000" sy="102000" algn="tl" rotWithShape="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endParaRPr lang="zh-CN" altLang="en-US">
              <a:latin typeface="+mn-ea"/>
            </a:endParaRPr>
          </a:p>
        </p:txBody>
      </p:sp>
      <p:sp>
        <p:nvSpPr>
          <p:cNvPr id="18" name="直角三角形 17"/>
          <p:cNvSpPr/>
          <p:nvPr>
            <p:custDataLst>
              <p:tags r:id="rId20"/>
            </p:custDataLst>
          </p:nvPr>
        </p:nvSpPr>
        <p:spPr>
          <a:xfrm>
            <a:off x="1134467" y="4763883"/>
            <a:ext cx="79218" cy="132029"/>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endParaRPr lang="zh-CN" altLang="en-US">
              <a:latin typeface="+mn-ea"/>
            </a:endParaRPr>
          </a:p>
        </p:txBody>
      </p:sp>
      <p:sp>
        <p:nvSpPr>
          <p:cNvPr id="28" name="文本框 27"/>
          <p:cNvSpPr txBox="1"/>
          <p:nvPr>
            <p:custDataLst>
              <p:tags r:id="rId21"/>
            </p:custDataLst>
          </p:nvPr>
        </p:nvSpPr>
        <p:spPr>
          <a:xfrm>
            <a:off x="1168794" y="4961266"/>
            <a:ext cx="4487826" cy="1160341"/>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治疗心律失常：通过电刺激，帮助恢复正常心律</a:t>
            </a:r>
            <a:endParaRPr lang="en-US" altLang="zh-CN">
              <a:solidFill>
                <a:schemeClr val="dk1">
                  <a:lumMod val="80000"/>
                  <a:lumOff val="20000"/>
                </a:schemeClr>
              </a:solidFill>
              <a:latin typeface="+mn-ea"/>
              <a:sym typeface="+mn-ea"/>
            </a:endParaRPr>
          </a:p>
        </p:txBody>
      </p:sp>
      <p:sp>
        <p:nvSpPr>
          <p:cNvPr id="23" name="对角圆角矩形 22"/>
          <p:cNvSpPr/>
          <p:nvPr>
            <p:custDataLst>
              <p:tags r:id="rId22"/>
            </p:custDataLst>
          </p:nvPr>
        </p:nvSpPr>
        <p:spPr>
          <a:xfrm>
            <a:off x="6323876" y="4901193"/>
            <a:ext cx="5253310" cy="1279488"/>
          </a:xfrm>
          <a:prstGeom prst="round2DiagRect">
            <a:avLst>
              <a:gd name="adj1" fmla="val 13517"/>
              <a:gd name="adj2" fmla="val 16035"/>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endParaRPr lang="zh-CN" altLang="en-US">
              <a:latin typeface="+mn-ea"/>
            </a:endParaRPr>
          </a:p>
        </p:txBody>
      </p:sp>
      <p:sp>
        <p:nvSpPr>
          <p:cNvPr id="24" name="对角圆角矩形 23"/>
          <p:cNvSpPr/>
          <p:nvPr>
            <p:custDataLst>
              <p:tags r:id="rId23"/>
            </p:custDataLst>
          </p:nvPr>
        </p:nvSpPr>
        <p:spPr>
          <a:xfrm>
            <a:off x="6323876" y="4767844"/>
            <a:ext cx="525783" cy="501711"/>
          </a:xfrm>
          <a:prstGeom prst="round2DiagRect">
            <a:avLst>
              <a:gd name="adj1" fmla="val 26654"/>
              <a:gd name="adj2" fmla="val 0"/>
            </a:avLst>
          </a:prstGeom>
          <a:solidFill>
            <a:schemeClr val="accent6"/>
          </a:solidFill>
          <a:ln>
            <a:noFill/>
          </a:ln>
          <a:effectLst>
            <a:outerShdw blurRad="165100" dist="25400" dir="2700000" sx="102000" sy="102000" algn="tl" rotWithShape="0">
              <a:schemeClr val="accent6">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endParaRPr lang="zh-CN" altLang="en-US">
              <a:latin typeface="+mn-ea"/>
            </a:endParaRPr>
          </a:p>
        </p:txBody>
      </p:sp>
      <p:sp>
        <p:nvSpPr>
          <p:cNvPr id="25" name="直角三角形 24"/>
          <p:cNvSpPr/>
          <p:nvPr>
            <p:custDataLst>
              <p:tags r:id="rId24"/>
            </p:custDataLst>
          </p:nvPr>
        </p:nvSpPr>
        <p:spPr>
          <a:xfrm>
            <a:off x="6849353" y="4763883"/>
            <a:ext cx="79218" cy="132029"/>
          </a:xfrm>
          <a:prstGeom prst="r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endParaRPr lang="zh-CN" altLang="en-US">
              <a:latin typeface="+mn-ea"/>
            </a:endParaRPr>
          </a:p>
        </p:txBody>
      </p:sp>
      <p:sp>
        <p:nvSpPr>
          <p:cNvPr id="26" name="文本框 25"/>
          <p:cNvSpPr txBox="1"/>
          <p:nvPr>
            <p:custDataLst>
              <p:tags r:id="rId25"/>
            </p:custDataLst>
          </p:nvPr>
        </p:nvSpPr>
        <p:spPr>
          <a:xfrm>
            <a:off x="6883680" y="4961266"/>
            <a:ext cx="4487826" cy="1160341"/>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远程监测：通过无线网络，实现远程监测和诊断</a:t>
            </a:r>
            <a:endParaRPr lang="en-US" altLang="zh-CN">
              <a:solidFill>
                <a:schemeClr val="dk1">
                  <a:lumMod val="80000"/>
                  <a:lumOff val="20000"/>
                </a:schemeClr>
              </a:solidFill>
              <a:latin typeface="+mn-ea"/>
              <a:sym typeface="+mn-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idx="2"/>
          </p:nvPr>
        </p:nvSpPr>
        <p:spPr/>
        <p:txBody>
          <a:bodyPr/>
          <a:lstStyle/>
          <a:p>
            <a:r>
              <a:rPr lang="zh-CN" altLang="en-US"/>
              <a:t>心脏电子装置电极导线的操作流程</a:t>
            </a:r>
            <a:endParaRPr lang="zh-CN" altLang="en-US"/>
          </a:p>
        </p:txBody>
      </p:sp>
      <p:cxnSp>
        <p:nvCxnSpPr>
          <p:cNvPr id="184" name="直接箭头连接符 183"/>
          <p:cNvCxnSpPr/>
          <p:nvPr>
            <p:custDataLst>
              <p:tags r:id="rId2"/>
            </p:custDataLst>
          </p:nvPr>
        </p:nvCxnSpPr>
        <p:spPr>
          <a:xfrm>
            <a:off x="691495" y="3498717"/>
            <a:ext cx="10794532" cy="0"/>
          </a:xfrm>
          <a:prstGeom prst="straightConnector1">
            <a:avLst/>
          </a:prstGeom>
          <a:ln w="19050">
            <a:gradFill>
              <a:gsLst>
                <a:gs pos="0">
                  <a:schemeClr val="accent1"/>
                </a:gs>
                <a:gs pos="100000">
                  <a:schemeClr val="accent1">
                    <a:lumMod val="60000"/>
                    <a:lumOff val="40000"/>
                  </a:schemeClr>
                </a:gs>
              </a:gsLst>
              <a:lin ang="10800000" scaled="1"/>
            </a:gradFill>
            <a:tailEnd type="arrow"/>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custDataLst>
              <p:tags r:id="rId3"/>
            </p:custDataLst>
          </p:nvPr>
        </p:nvCxnSpPr>
        <p:spPr>
          <a:xfrm>
            <a:off x="2937568" y="2518874"/>
            <a:ext cx="625" cy="920440"/>
          </a:xfrm>
          <a:prstGeom prst="line">
            <a:avLst/>
          </a:prstGeom>
          <a:ln w="12700" cmpd="sng">
            <a:solidFill>
              <a:schemeClr val="accent1">
                <a:lumMod val="40000"/>
                <a:lumOff val="60000"/>
              </a:schemeClr>
            </a:solidFill>
            <a:prstDash val="solid"/>
            <a:headEnd type="oval"/>
          </a:ln>
        </p:spPr>
        <p:style>
          <a:lnRef idx="1">
            <a:schemeClr val="accent1"/>
          </a:lnRef>
          <a:fillRef idx="0">
            <a:schemeClr val="accent1"/>
          </a:fillRef>
          <a:effectRef idx="0">
            <a:schemeClr val="accent1"/>
          </a:effectRef>
          <a:fontRef idx="minor">
            <a:schemeClr val="tx1"/>
          </a:fontRef>
        </p:style>
      </p:cxnSp>
      <p:sp>
        <p:nvSpPr>
          <p:cNvPr id="35" name="正文"/>
          <p:cNvSpPr txBox="1"/>
          <p:nvPr>
            <p:custDataLst>
              <p:tags r:id="rId4"/>
            </p:custDataLst>
          </p:nvPr>
        </p:nvSpPr>
        <p:spPr>
          <a:xfrm>
            <a:off x="1871433" y="1981742"/>
            <a:ext cx="2127266" cy="519623"/>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消毒皮肤，铺无菌巾</a:t>
            </a:r>
            <a:endParaRPr lang="zh-CN" altLang="en-US" sz="1200" spc="150">
              <a:solidFill>
                <a:schemeClr val="tx1">
                  <a:lumMod val="65000"/>
                  <a:lumOff val="35000"/>
                </a:schemeClr>
              </a:solidFill>
              <a:latin typeface="+mn-ea"/>
              <a:sym typeface="+mn-ea"/>
            </a:endParaRPr>
          </a:p>
        </p:txBody>
      </p:sp>
      <p:cxnSp>
        <p:nvCxnSpPr>
          <p:cNvPr id="5" name="直接连接符 4"/>
          <p:cNvCxnSpPr/>
          <p:nvPr>
            <p:custDataLst>
              <p:tags r:id="rId5"/>
            </p:custDataLst>
          </p:nvPr>
        </p:nvCxnSpPr>
        <p:spPr>
          <a:xfrm flipH="1">
            <a:off x="5459397" y="3174187"/>
            <a:ext cx="3752" cy="263251"/>
          </a:xfrm>
          <a:prstGeom prst="line">
            <a:avLst/>
          </a:prstGeom>
          <a:ln w="12700" cmpd="sng">
            <a:solidFill>
              <a:schemeClr val="accent1">
                <a:lumMod val="40000"/>
                <a:lumOff val="60000"/>
              </a:schemeClr>
            </a:solidFill>
            <a:prstDash val="solid"/>
            <a:headEnd type="oval"/>
          </a:ln>
        </p:spPr>
        <p:style>
          <a:lnRef idx="1">
            <a:schemeClr val="accent1"/>
          </a:lnRef>
          <a:fillRef idx="0">
            <a:schemeClr val="accent1"/>
          </a:fillRef>
          <a:effectRef idx="0">
            <a:schemeClr val="accent1"/>
          </a:effectRef>
          <a:fontRef idx="minor">
            <a:schemeClr val="tx1"/>
          </a:fontRef>
        </p:style>
      </p:cxnSp>
      <p:sp>
        <p:nvSpPr>
          <p:cNvPr id="4" name="正文"/>
          <p:cNvSpPr txBox="1"/>
          <p:nvPr>
            <p:custDataLst>
              <p:tags r:id="rId6"/>
            </p:custDataLst>
          </p:nvPr>
        </p:nvSpPr>
        <p:spPr>
          <a:xfrm>
            <a:off x="4397640" y="2655189"/>
            <a:ext cx="2127266" cy="519623"/>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切开皮肤，分离组织</a:t>
            </a:r>
            <a:endParaRPr lang="zh-CN" altLang="en-US" sz="1200" spc="150">
              <a:solidFill>
                <a:schemeClr val="tx1">
                  <a:lumMod val="65000"/>
                  <a:lumOff val="35000"/>
                </a:schemeClr>
              </a:solidFill>
              <a:latin typeface="+mn-ea"/>
              <a:sym typeface="+mn-ea"/>
            </a:endParaRPr>
          </a:p>
        </p:txBody>
      </p:sp>
      <p:cxnSp>
        <p:nvCxnSpPr>
          <p:cNvPr id="97" name="直接连接符 96"/>
          <p:cNvCxnSpPr/>
          <p:nvPr>
            <p:custDataLst>
              <p:tags r:id="rId7"/>
            </p:custDataLst>
          </p:nvPr>
        </p:nvCxnSpPr>
        <p:spPr>
          <a:xfrm flipV="1">
            <a:off x="7985604" y="2121809"/>
            <a:ext cx="3752" cy="1311877"/>
          </a:xfrm>
          <a:prstGeom prst="line">
            <a:avLst/>
          </a:prstGeom>
          <a:ln w="12700" cmpd="sng">
            <a:solidFill>
              <a:schemeClr val="accent1">
                <a:lumMod val="40000"/>
                <a:lumOff val="60000"/>
              </a:schemeClr>
            </a:solidFill>
            <a:prstDash val="solid"/>
            <a:headEnd type="none"/>
            <a:tailEnd type="oval"/>
          </a:ln>
        </p:spPr>
        <p:style>
          <a:lnRef idx="1">
            <a:schemeClr val="accent1"/>
          </a:lnRef>
          <a:fillRef idx="0">
            <a:schemeClr val="accent1"/>
          </a:fillRef>
          <a:effectRef idx="0">
            <a:schemeClr val="accent1"/>
          </a:effectRef>
          <a:fontRef idx="minor">
            <a:schemeClr val="tx1"/>
          </a:fontRef>
        </p:style>
      </p:cxnSp>
      <p:sp>
        <p:nvSpPr>
          <p:cNvPr id="6" name="正文"/>
          <p:cNvSpPr txBox="1"/>
          <p:nvPr>
            <p:custDataLst>
              <p:tags r:id="rId8"/>
            </p:custDataLst>
          </p:nvPr>
        </p:nvSpPr>
        <p:spPr>
          <a:xfrm>
            <a:off x="6923847" y="1600935"/>
            <a:ext cx="2127266" cy="519623"/>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缝合皮肤，包扎伤口</a:t>
            </a:r>
            <a:endParaRPr lang="zh-CN" altLang="en-US" sz="1200" spc="150">
              <a:solidFill>
                <a:schemeClr val="tx1">
                  <a:lumMod val="65000"/>
                  <a:lumOff val="35000"/>
                </a:schemeClr>
              </a:solidFill>
              <a:latin typeface="+mn-ea"/>
              <a:sym typeface="+mn-ea"/>
            </a:endParaRPr>
          </a:p>
        </p:txBody>
      </p:sp>
      <p:cxnSp>
        <p:nvCxnSpPr>
          <p:cNvPr id="101" name="直接连接符 100"/>
          <p:cNvCxnSpPr/>
          <p:nvPr>
            <p:custDataLst>
              <p:tags r:id="rId9"/>
            </p:custDataLst>
          </p:nvPr>
        </p:nvCxnSpPr>
        <p:spPr>
          <a:xfrm flipV="1">
            <a:off x="10511811" y="2995977"/>
            <a:ext cx="3752" cy="518373"/>
          </a:xfrm>
          <a:prstGeom prst="line">
            <a:avLst/>
          </a:prstGeom>
          <a:ln w="12700" cmpd="sng">
            <a:solidFill>
              <a:schemeClr val="accent1">
                <a:lumMod val="40000"/>
                <a:lumOff val="60000"/>
              </a:schemeClr>
            </a:solidFill>
            <a:prstDash val="solid"/>
            <a:headEnd type="none"/>
            <a:tailEnd type="oval"/>
          </a:ln>
        </p:spPr>
        <p:style>
          <a:lnRef idx="1">
            <a:schemeClr val="accent1"/>
          </a:lnRef>
          <a:fillRef idx="0">
            <a:schemeClr val="accent1"/>
          </a:fillRef>
          <a:effectRef idx="0">
            <a:schemeClr val="accent1"/>
          </a:effectRef>
          <a:fontRef idx="minor">
            <a:schemeClr val="tx1"/>
          </a:fontRef>
        </p:style>
      </p:cxnSp>
      <p:sp>
        <p:nvSpPr>
          <p:cNvPr id="8" name="正文"/>
          <p:cNvSpPr txBox="1"/>
          <p:nvPr>
            <p:custDataLst>
              <p:tags r:id="rId10"/>
            </p:custDataLst>
          </p:nvPr>
        </p:nvSpPr>
        <p:spPr>
          <a:xfrm>
            <a:off x="9450054" y="2473852"/>
            <a:ext cx="2127266" cy="519623"/>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定期复查，确保电极导线正常工作</a:t>
            </a:r>
            <a:endParaRPr lang="zh-CN" altLang="en-US" sz="1200" spc="150">
              <a:solidFill>
                <a:schemeClr val="tx1">
                  <a:lumMod val="65000"/>
                  <a:lumOff val="35000"/>
                </a:schemeClr>
              </a:solidFill>
              <a:latin typeface="+mn-ea"/>
              <a:sym typeface="+mn-ea"/>
            </a:endParaRPr>
          </a:p>
        </p:txBody>
      </p:sp>
      <p:cxnSp>
        <p:nvCxnSpPr>
          <p:cNvPr id="92" name="直接连接符 91"/>
          <p:cNvCxnSpPr/>
          <p:nvPr>
            <p:custDataLst>
              <p:tags r:id="rId11"/>
            </p:custDataLst>
          </p:nvPr>
        </p:nvCxnSpPr>
        <p:spPr>
          <a:xfrm flipV="1">
            <a:off x="1673214" y="3514349"/>
            <a:ext cx="625" cy="181337"/>
          </a:xfrm>
          <a:prstGeom prst="line">
            <a:avLst/>
          </a:prstGeom>
          <a:ln w="12700" cmpd="sng">
            <a:solidFill>
              <a:schemeClr val="accent1">
                <a:lumMod val="40000"/>
                <a:lumOff val="60000"/>
              </a:schemeClr>
            </a:solidFill>
            <a:prstDash val="solid"/>
            <a:headEnd type="oval"/>
          </a:ln>
        </p:spPr>
        <p:style>
          <a:lnRef idx="1">
            <a:schemeClr val="accent1"/>
          </a:lnRef>
          <a:fillRef idx="0">
            <a:schemeClr val="accent1"/>
          </a:fillRef>
          <a:effectRef idx="0">
            <a:schemeClr val="accent1"/>
          </a:effectRef>
          <a:fontRef idx="minor">
            <a:schemeClr val="tx1"/>
          </a:fontRef>
        </p:style>
      </p:cxnSp>
      <p:sp>
        <p:nvSpPr>
          <p:cNvPr id="26" name="正文"/>
          <p:cNvSpPr txBox="1"/>
          <p:nvPr>
            <p:custDataLst>
              <p:tags r:id="rId12"/>
            </p:custDataLst>
          </p:nvPr>
        </p:nvSpPr>
        <p:spPr>
          <a:xfrm>
            <a:off x="608330" y="3942054"/>
            <a:ext cx="2127266" cy="687203"/>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准备手术器械和设备</a:t>
            </a:r>
            <a:endParaRPr lang="zh-CN" altLang="en-US" sz="1200" spc="150">
              <a:solidFill>
                <a:schemeClr val="tx1">
                  <a:lumMod val="65000"/>
                  <a:lumOff val="35000"/>
                </a:schemeClr>
              </a:solidFill>
              <a:latin typeface="+mn-ea"/>
              <a:sym typeface="+mn-ea"/>
            </a:endParaRPr>
          </a:p>
        </p:txBody>
      </p:sp>
      <p:cxnSp>
        <p:nvCxnSpPr>
          <p:cNvPr id="85" name="直接连接符 84"/>
          <p:cNvCxnSpPr/>
          <p:nvPr>
            <p:custDataLst>
              <p:tags r:id="rId13"/>
            </p:custDataLst>
          </p:nvPr>
        </p:nvCxnSpPr>
        <p:spPr>
          <a:xfrm flipV="1">
            <a:off x="4200671" y="3493714"/>
            <a:ext cx="3752" cy="1103027"/>
          </a:xfrm>
          <a:prstGeom prst="line">
            <a:avLst/>
          </a:prstGeom>
          <a:ln w="12700" cmpd="sng">
            <a:solidFill>
              <a:schemeClr val="accent1">
                <a:lumMod val="40000"/>
                <a:lumOff val="60000"/>
              </a:schemeClr>
            </a:solidFill>
            <a:prstDash val="solid"/>
            <a:headEnd type="oval"/>
          </a:ln>
        </p:spPr>
        <p:style>
          <a:lnRef idx="1">
            <a:schemeClr val="accent1"/>
          </a:lnRef>
          <a:fillRef idx="0">
            <a:schemeClr val="accent1"/>
          </a:fillRef>
          <a:effectRef idx="0">
            <a:schemeClr val="accent1"/>
          </a:effectRef>
          <a:fontRef idx="minor">
            <a:schemeClr val="tx1"/>
          </a:fontRef>
        </p:style>
      </p:cxnSp>
      <p:sp>
        <p:nvSpPr>
          <p:cNvPr id="12" name="正文"/>
          <p:cNvSpPr txBox="1"/>
          <p:nvPr>
            <p:custDataLst>
              <p:tags r:id="rId14"/>
            </p:custDataLst>
          </p:nvPr>
        </p:nvSpPr>
        <p:spPr>
          <a:xfrm>
            <a:off x="3134537" y="4837481"/>
            <a:ext cx="2127266" cy="687203"/>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定位电极导线植入位置</a:t>
            </a:r>
            <a:endParaRPr lang="zh-CN" altLang="en-US" sz="1200" spc="150">
              <a:solidFill>
                <a:schemeClr val="tx1">
                  <a:lumMod val="65000"/>
                  <a:lumOff val="35000"/>
                </a:schemeClr>
              </a:solidFill>
              <a:latin typeface="+mn-ea"/>
              <a:sym typeface="+mn-ea"/>
            </a:endParaRPr>
          </a:p>
        </p:txBody>
      </p:sp>
      <p:cxnSp>
        <p:nvCxnSpPr>
          <p:cNvPr id="7" name="直接连接符 6"/>
          <p:cNvCxnSpPr/>
          <p:nvPr>
            <p:custDataLst>
              <p:tags r:id="rId15"/>
            </p:custDataLst>
          </p:nvPr>
        </p:nvCxnSpPr>
        <p:spPr>
          <a:xfrm flipH="1">
            <a:off x="6724377" y="3540612"/>
            <a:ext cx="0" cy="551513"/>
          </a:xfrm>
          <a:prstGeom prst="line">
            <a:avLst/>
          </a:prstGeom>
          <a:ln w="12700" cmpd="sng">
            <a:solidFill>
              <a:schemeClr val="accent1">
                <a:lumMod val="40000"/>
                <a:lumOff val="60000"/>
              </a:schemeClr>
            </a:solidFill>
            <a:prstDash val="solid"/>
            <a:headEnd type="none"/>
            <a:tailEnd type="oval"/>
          </a:ln>
        </p:spPr>
        <p:style>
          <a:lnRef idx="1">
            <a:schemeClr val="accent1"/>
          </a:lnRef>
          <a:fillRef idx="0">
            <a:schemeClr val="accent1"/>
          </a:fillRef>
          <a:effectRef idx="0">
            <a:schemeClr val="accent1"/>
          </a:effectRef>
          <a:fontRef idx="minor">
            <a:schemeClr val="tx1"/>
          </a:fontRef>
        </p:style>
      </p:cxnSp>
      <p:sp>
        <p:nvSpPr>
          <p:cNvPr id="23" name="正文"/>
          <p:cNvSpPr txBox="1"/>
          <p:nvPr>
            <p:custDataLst>
              <p:tags r:id="rId16"/>
            </p:custDataLst>
          </p:nvPr>
        </p:nvSpPr>
        <p:spPr>
          <a:xfrm>
            <a:off x="5660744" y="4381013"/>
            <a:ext cx="2127266" cy="687203"/>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植入电极导线，固定位置</a:t>
            </a:r>
            <a:endParaRPr lang="zh-CN" altLang="en-US" sz="1200" spc="150">
              <a:solidFill>
                <a:schemeClr val="tx1">
                  <a:lumMod val="65000"/>
                  <a:lumOff val="35000"/>
                </a:schemeClr>
              </a:solidFill>
              <a:latin typeface="+mn-ea"/>
              <a:sym typeface="+mn-ea"/>
            </a:endParaRPr>
          </a:p>
        </p:txBody>
      </p:sp>
      <p:cxnSp>
        <p:nvCxnSpPr>
          <p:cNvPr id="84" name="直接连接符 83"/>
          <p:cNvCxnSpPr/>
          <p:nvPr>
            <p:custDataLst>
              <p:tags r:id="rId17"/>
            </p:custDataLst>
          </p:nvPr>
        </p:nvCxnSpPr>
        <p:spPr>
          <a:xfrm flipV="1">
            <a:off x="9249958" y="3493714"/>
            <a:ext cx="1876" cy="1448817"/>
          </a:xfrm>
          <a:prstGeom prst="line">
            <a:avLst/>
          </a:prstGeom>
          <a:ln w="12700" cmpd="sng">
            <a:solidFill>
              <a:schemeClr val="accent1">
                <a:lumMod val="40000"/>
                <a:lumOff val="60000"/>
              </a:schemeClr>
            </a:solidFill>
            <a:prstDash val="solid"/>
            <a:headEnd type="oval"/>
          </a:ln>
        </p:spPr>
        <p:style>
          <a:lnRef idx="1">
            <a:schemeClr val="accent1"/>
          </a:lnRef>
          <a:fillRef idx="0">
            <a:schemeClr val="accent1"/>
          </a:fillRef>
          <a:effectRef idx="0">
            <a:schemeClr val="accent1"/>
          </a:effectRef>
          <a:fontRef idx="minor">
            <a:schemeClr val="tx1"/>
          </a:fontRef>
        </p:style>
      </p:cxnSp>
      <p:sp>
        <p:nvSpPr>
          <p:cNvPr id="25" name="正文"/>
          <p:cNvSpPr txBox="1"/>
          <p:nvPr>
            <p:custDataLst>
              <p:tags r:id="rId18"/>
            </p:custDataLst>
          </p:nvPr>
        </p:nvSpPr>
        <p:spPr>
          <a:xfrm>
            <a:off x="8186951" y="5183897"/>
            <a:ext cx="2127266" cy="687203"/>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术后护理，观察患者情况</a:t>
            </a:r>
            <a:endParaRPr lang="zh-CN" altLang="en-US" sz="1200" spc="150">
              <a:solidFill>
                <a:schemeClr val="tx1">
                  <a:lumMod val="65000"/>
                  <a:lumOff val="35000"/>
                </a:schemeClr>
              </a:solidFill>
              <a:latin typeface="+mn-ea"/>
              <a:sym typeface="+mn-ea"/>
            </a:endParaRPr>
          </a:p>
        </p:txBody>
      </p:sp>
      <p:sp>
        <p:nvSpPr>
          <p:cNvPr id="19" name="椭圆 18"/>
          <p:cNvSpPr/>
          <p:nvPr>
            <p:custDataLst>
              <p:tags r:id="rId19"/>
            </p:custDataLst>
          </p:nvPr>
        </p:nvSpPr>
        <p:spPr>
          <a:xfrm>
            <a:off x="2872537" y="3433686"/>
            <a:ext cx="130062" cy="130062"/>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lvl="0" algn="ctr">
              <a:buClrTx/>
              <a:buSzTx/>
              <a:buFontTx/>
            </a:pPr>
            <a:endParaRPr lang="zh-CN" altLang="en-US" sz="1600">
              <a:solidFill>
                <a:schemeClr val="accent1"/>
              </a:solidFill>
              <a:sym typeface="+mn-ea"/>
            </a:endParaRPr>
          </a:p>
        </p:txBody>
      </p:sp>
      <p:sp>
        <p:nvSpPr>
          <p:cNvPr id="16" name="椭圆 15"/>
          <p:cNvSpPr/>
          <p:nvPr>
            <p:custDataLst>
              <p:tags r:id="rId20"/>
            </p:custDataLst>
          </p:nvPr>
        </p:nvSpPr>
        <p:spPr>
          <a:xfrm>
            <a:off x="5396242" y="3433686"/>
            <a:ext cx="130062" cy="130062"/>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lvl="0" algn="ctr">
              <a:buClrTx/>
              <a:buSzTx/>
              <a:buFontTx/>
            </a:pPr>
            <a:endParaRPr lang="zh-CN" altLang="en-US" sz="1600">
              <a:solidFill>
                <a:schemeClr val="accent1"/>
              </a:solidFill>
              <a:sym typeface="+mn-ea"/>
            </a:endParaRPr>
          </a:p>
        </p:txBody>
      </p:sp>
      <p:sp>
        <p:nvSpPr>
          <p:cNvPr id="14" name="椭圆 13"/>
          <p:cNvSpPr/>
          <p:nvPr>
            <p:custDataLst>
              <p:tags r:id="rId21"/>
            </p:custDataLst>
          </p:nvPr>
        </p:nvSpPr>
        <p:spPr>
          <a:xfrm>
            <a:off x="7922449" y="3433686"/>
            <a:ext cx="130062" cy="130062"/>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lvl="0" algn="ctr">
              <a:buClrTx/>
              <a:buSzTx/>
              <a:buFontTx/>
            </a:pPr>
            <a:endParaRPr lang="zh-CN" altLang="en-US" sz="1600">
              <a:solidFill>
                <a:schemeClr val="accent1"/>
              </a:solidFill>
              <a:sym typeface="+mn-ea"/>
            </a:endParaRPr>
          </a:p>
        </p:txBody>
      </p:sp>
      <p:sp>
        <p:nvSpPr>
          <p:cNvPr id="21" name="椭圆 20"/>
          <p:cNvSpPr/>
          <p:nvPr>
            <p:custDataLst>
              <p:tags r:id="rId22"/>
            </p:custDataLst>
          </p:nvPr>
        </p:nvSpPr>
        <p:spPr>
          <a:xfrm>
            <a:off x="10448656" y="3433686"/>
            <a:ext cx="130062" cy="130062"/>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lvl="0" algn="ctr">
              <a:buClrTx/>
              <a:buSzTx/>
              <a:buFontTx/>
            </a:pPr>
            <a:endParaRPr lang="zh-CN" altLang="en-US" sz="1600">
              <a:solidFill>
                <a:schemeClr val="accent1"/>
              </a:solidFill>
              <a:sym typeface="+mn-ea"/>
            </a:endParaRPr>
          </a:p>
        </p:txBody>
      </p:sp>
      <p:sp>
        <p:nvSpPr>
          <p:cNvPr id="20" name="椭圆 19"/>
          <p:cNvSpPr/>
          <p:nvPr>
            <p:custDataLst>
              <p:tags r:id="rId23"/>
            </p:custDataLst>
          </p:nvPr>
        </p:nvSpPr>
        <p:spPr>
          <a:xfrm>
            <a:off x="1607557" y="3433686"/>
            <a:ext cx="130062" cy="130062"/>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lvl="0" algn="ctr">
              <a:buClrTx/>
              <a:buSzTx/>
              <a:buFontTx/>
            </a:pPr>
            <a:endParaRPr lang="zh-CN" altLang="en-US" sz="1600">
              <a:solidFill>
                <a:schemeClr val="accent1"/>
              </a:solidFill>
              <a:sym typeface="+mn-ea"/>
            </a:endParaRPr>
          </a:p>
        </p:txBody>
      </p:sp>
      <p:sp>
        <p:nvSpPr>
          <p:cNvPr id="18" name="椭圆 17"/>
          <p:cNvSpPr/>
          <p:nvPr>
            <p:custDataLst>
              <p:tags r:id="rId24"/>
            </p:custDataLst>
          </p:nvPr>
        </p:nvSpPr>
        <p:spPr>
          <a:xfrm>
            <a:off x="4139392" y="3433686"/>
            <a:ext cx="130062" cy="130062"/>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lvl="0" algn="ctr">
              <a:buClrTx/>
              <a:buSzTx/>
              <a:buFontTx/>
            </a:pPr>
            <a:endParaRPr lang="zh-CN" altLang="en-US" sz="1600">
              <a:solidFill>
                <a:schemeClr val="accent1"/>
              </a:solidFill>
              <a:sym typeface="+mn-ea"/>
            </a:endParaRPr>
          </a:p>
        </p:txBody>
      </p:sp>
      <p:sp>
        <p:nvSpPr>
          <p:cNvPr id="15" name="椭圆 14"/>
          <p:cNvSpPr/>
          <p:nvPr>
            <p:custDataLst>
              <p:tags r:id="rId25"/>
            </p:custDataLst>
          </p:nvPr>
        </p:nvSpPr>
        <p:spPr>
          <a:xfrm>
            <a:off x="6659346" y="3433686"/>
            <a:ext cx="130062" cy="130062"/>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lvl="0" algn="ctr">
              <a:buClrTx/>
              <a:buSzTx/>
              <a:buFontTx/>
            </a:pPr>
            <a:endParaRPr lang="zh-CN" altLang="en-US" sz="1600">
              <a:solidFill>
                <a:schemeClr val="accent1"/>
              </a:solidFill>
              <a:sym typeface="+mn-ea"/>
            </a:endParaRPr>
          </a:p>
        </p:txBody>
      </p:sp>
      <p:sp>
        <p:nvSpPr>
          <p:cNvPr id="22" name="椭圆 21"/>
          <p:cNvSpPr/>
          <p:nvPr>
            <p:custDataLst>
              <p:tags r:id="rId26"/>
            </p:custDataLst>
          </p:nvPr>
        </p:nvSpPr>
        <p:spPr>
          <a:xfrm>
            <a:off x="9185553" y="3433686"/>
            <a:ext cx="130062" cy="130062"/>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lvl="0" algn="ctr">
              <a:buClrTx/>
              <a:buSzTx/>
              <a:buFontTx/>
            </a:pPr>
            <a:endParaRPr lang="zh-CN" altLang="en-US" sz="1600">
              <a:solidFill>
                <a:schemeClr val="accent1"/>
              </a:solidFill>
              <a:sym typeface="+mn-ea"/>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占位符 1"/>
          <p:cNvSpPr>
            <a:spLocks noGrp="1"/>
          </p:cNvSpPr>
          <p:nvPr>
            <p:ph type="body" idx="2"/>
            <p:custDataLst>
              <p:tags r:id="rId3"/>
            </p:custDataLst>
          </p:nvPr>
        </p:nvSpPr>
        <p:spPr/>
        <p:txBody>
          <a:bodyPr>
            <a:normAutofit/>
          </a:bodyPr>
          <a:lstStyle/>
          <a:p>
            <a:r>
              <a:rPr lang="zh-CN" altLang="en-US"/>
              <a:t>Part Two</a:t>
            </a:r>
            <a:endParaRPr lang="zh-CN" altLang="en-US"/>
          </a:p>
        </p:txBody>
      </p:sp>
      <p:sp>
        <p:nvSpPr>
          <p:cNvPr id="3" name="标题 2"/>
          <p:cNvSpPr>
            <a:spLocks noGrp="1"/>
          </p:cNvSpPr>
          <p:nvPr>
            <p:ph type="title" idx="1"/>
            <p:custDataLst>
              <p:tags r:id="rId4"/>
            </p:custDataLst>
          </p:nvPr>
        </p:nvSpPr>
        <p:spPr/>
        <p:txBody>
          <a:bodyPr/>
          <a:lstStyle/>
          <a:p>
            <a:r>
              <a:rPr lang="zh-CN" altLang="en-US"/>
              <a:t>病例汇报</a:t>
            </a:r>
            <a:endParaRPr lang="zh-CN" altLang="en-US"/>
          </a:p>
        </p:txBody>
      </p:sp>
    </p:spTree>
    <p:custDataLst>
      <p:tags r:id="rId5"/>
    </p:custData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idx="2"/>
          </p:nvPr>
        </p:nvSpPr>
        <p:spPr/>
        <p:txBody>
          <a:bodyPr/>
          <a:lstStyle/>
          <a:p>
            <a:r>
              <a:rPr lang="zh-CN" altLang="en-US"/>
              <a:t>病例基本信息</a:t>
            </a:r>
            <a:endParaRPr lang="zh-CN" altLang="en-US"/>
          </a:p>
        </p:txBody>
      </p:sp>
      <p:sp>
        <p:nvSpPr>
          <p:cNvPr id="21" name="文本框 20"/>
          <p:cNvSpPr txBox="1"/>
          <p:nvPr>
            <p:custDataLst>
              <p:tags r:id="rId2"/>
            </p:custDataLst>
          </p:nvPr>
        </p:nvSpPr>
        <p:spPr>
          <a:xfrm>
            <a:off x="6807457" y="1252800"/>
            <a:ext cx="1416710" cy="1240592"/>
          </a:xfrm>
          <a:prstGeom prst="rect">
            <a:avLst/>
          </a:prstGeom>
          <a:noFill/>
        </p:spPr>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en-US" altLang="zh-CN" sz="6600" b="1" spc="100">
                <a:gradFill>
                  <a:gsLst>
                    <a:gs pos="67000">
                      <a:schemeClr val="accent3">
                        <a:alpha val="0"/>
                      </a:schemeClr>
                    </a:gs>
                    <a:gs pos="34000">
                      <a:schemeClr val="accent3"/>
                    </a:gs>
                  </a:gsLst>
                  <a:lin ang="5400000" scaled="1"/>
                </a:gradFill>
                <a:latin typeface="+mn-ea"/>
                <a:sym typeface="+mn-ea"/>
              </a:rPr>
              <a:t>03</a:t>
            </a:r>
            <a:endParaRPr lang="en-US" altLang="zh-CN" sz="6600" b="1" spc="100">
              <a:gradFill>
                <a:gsLst>
                  <a:gs pos="67000">
                    <a:schemeClr val="accent3">
                      <a:alpha val="0"/>
                    </a:schemeClr>
                  </a:gs>
                  <a:gs pos="34000">
                    <a:schemeClr val="accent3"/>
                  </a:gs>
                </a:gsLst>
                <a:lin ang="5400000" scaled="1"/>
              </a:gradFill>
              <a:latin typeface="+mn-ea"/>
              <a:sym typeface="+mn-ea"/>
            </a:endParaRPr>
          </a:p>
        </p:txBody>
      </p:sp>
      <p:sp>
        <p:nvSpPr>
          <p:cNvPr id="179" name="文本框 178"/>
          <p:cNvSpPr txBox="1"/>
          <p:nvPr>
            <p:custDataLst>
              <p:tags r:id="rId3"/>
            </p:custDataLst>
          </p:nvPr>
        </p:nvSpPr>
        <p:spPr>
          <a:xfrm>
            <a:off x="6300299" y="2154565"/>
            <a:ext cx="2431451" cy="1495847"/>
          </a:xfrm>
          <a:prstGeom prst="rect">
            <a:avLst/>
          </a:prstGeom>
          <a:noFill/>
        </p:spPr>
        <p:txBody>
          <a:bodyPr wrap="square" rtlCol="0">
            <a:normAutofit/>
          </a:bodyPr>
          <a:lstStyle>
            <a:defPPr>
              <a:defRPr lang="zh-CN"/>
            </a:defPPr>
            <a:lvl1pPr marL="0" algn="ctr" defTabSz="914400" rtl="0" eaLnBrk="1" latinLnBrk="0" hangingPunct="1">
              <a:lnSpc>
                <a:spcPct val="120000"/>
              </a:lnSpc>
              <a:spcBef>
                <a:spcPct val="0"/>
              </a:spcBef>
              <a:spcAft>
                <a:spcPct val="0"/>
              </a:spcAft>
              <a:defRPr sz="1800" b="1" kern="1200">
                <a:solidFill>
                  <a:schemeClr val="tx1"/>
                </a:solidFill>
                <a:uFillTx/>
                <a:latin typeface="Arial" pitchFamily="34" charset="0"/>
                <a:ea typeface="微软雅黑"/>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zh-CN" altLang="en-US" b="0">
                <a:latin typeface="+mn-ea"/>
                <a:ea typeface="+mn-ea"/>
                <a:sym typeface="+mn-ea"/>
              </a:rPr>
              <a:t>症状：胸痛、呼吸困难、心悸等</a:t>
            </a:r>
            <a:endParaRPr lang="zh-CN" altLang="en-US" b="0">
              <a:latin typeface="+mn-ea"/>
              <a:ea typeface="+mn-ea"/>
              <a:sym typeface="+mn-ea"/>
            </a:endParaRPr>
          </a:p>
        </p:txBody>
      </p:sp>
      <p:sp>
        <p:nvSpPr>
          <p:cNvPr id="19" name="文本框 18"/>
          <p:cNvSpPr txBox="1"/>
          <p:nvPr>
            <p:custDataLst>
              <p:tags r:id="rId4"/>
            </p:custDataLst>
          </p:nvPr>
        </p:nvSpPr>
        <p:spPr>
          <a:xfrm>
            <a:off x="1115488" y="1252800"/>
            <a:ext cx="1416710" cy="1240592"/>
          </a:xfrm>
          <a:prstGeom prst="rect">
            <a:avLst/>
          </a:prstGeom>
          <a:noFill/>
        </p:spPr>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en-US" altLang="zh-CN" sz="6600" b="1" spc="100">
                <a:gradFill>
                  <a:gsLst>
                    <a:gs pos="67000">
                      <a:schemeClr val="accent1">
                        <a:alpha val="0"/>
                      </a:schemeClr>
                    </a:gs>
                    <a:gs pos="34000">
                      <a:schemeClr val="accent1"/>
                    </a:gs>
                  </a:gsLst>
                  <a:lin ang="5400000" scaled="1"/>
                </a:gradFill>
                <a:latin typeface="+mn-ea"/>
                <a:sym typeface="+mn-ea"/>
              </a:rPr>
              <a:t>01</a:t>
            </a:r>
            <a:endParaRPr lang="en-US" altLang="zh-CN" sz="6600" b="1" spc="100">
              <a:gradFill>
                <a:gsLst>
                  <a:gs pos="67000">
                    <a:schemeClr val="accent1">
                      <a:alpha val="0"/>
                    </a:schemeClr>
                  </a:gs>
                  <a:gs pos="34000">
                    <a:schemeClr val="accent1"/>
                  </a:gs>
                </a:gsLst>
                <a:lin ang="5400000" scaled="1"/>
              </a:gradFill>
              <a:latin typeface="+mn-ea"/>
              <a:sym typeface="+mn-ea"/>
            </a:endParaRPr>
          </a:p>
        </p:txBody>
      </p:sp>
      <p:sp>
        <p:nvSpPr>
          <p:cNvPr id="177" name="文本框 176"/>
          <p:cNvSpPr txBox="1"/>
          <p:nvPr>
            <p:custDataLst>
              <p:tags r:id="rId5"/>
            </p:custDataLst>
          </p:nvPr>
        </p:nvSpPr>
        <p:spPr>
          <a:xfrm>
            <a:off x="608330" y="2154565"/>
            <a:ext cx="2431451" cy="1495847"/>
          </a:xfrm>
          <a:prstGeom prst="rect">
            <a:avLst/>
          </a:prstGeom>
          <a:noFill/>
        </p:spPr>
        <p:txBody>
          <a:bodyPr wrap="square" rtlCol="0">
            <a:normAutofit/>
          </a:bodyPr>
          <a:lstStyle>
            <a:defPPr>
              <a:defRPr lang="zh-CN"/>
            </a:defPPr>
            <a:lvl1pPr marL="0" algn="ctr" defTabSz="914400" rtl="0" eaLnBrk="1" latinLnBrk="0" hangingPunct="1">
              <a:lnSpc>
                <a:spcPct val="120000"/>
              </a:lnSpc>
              <a:spcBef>
                <a:spcPct val="0"/>
              </a:spcBef>
              <a:spcAft>
                <a:spcPct val="0"/>
              </a:spcAft>
              <a:defRPr sz="1800" b="1" kern="1200">
                <a:solidFill>
                  <a:schemeClr val="tx1"/>
                </a:solidFill>
                <a:uFillTx/>
                <a:latin typeface="Arial" pitchFamily="34" charset="0"/>
                <a:ea typeface="微软雅黑"/>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zh-CN" altLang="en-US" b="0">
                <a:latin typeface="+mn-ea"/>
                <a:ea typeface="+mn-ea"/>
                <a:sym typeface="+mn-ea"/>
              </a:rPr>
              <a:t>患者基本信息：姓名、年龄、性别、职业等</a:t>
            </a:r>
            <a:endParaRPr lang="zh-CN" altLang="en-US" b="0">
              <a:latin typeface="+mn-ea"/>
              <a:ea typeface="+mn-ea"/>
              <a:sym typeface="+mn-ea"/>
            </a:endParaRPr>
          </a:p>
        </p:txBody>
      </p:sp>
      <p:sp>
        <p:nvSpPr>
          <p:cNvPr id="20" name="文本框 19"/>
          <p:cNvSpPr txBox="1"/>
          <p:nvPr>
            <p:custDataLst>
              <p:tags r:id="rId6"/>
            </p:custDataLst>
          </p:nvPr>
        </p:nvSpPr>
        <p:spPr>
          <a:xfrm>
            <a:off x="3961812" y="1252800"/>
            <a:ext cx="1416710" cy="1240592"/>
          </a:xfrm>
          <a:prstGeom prst="rect">
            <a:avLst/>
          </a:prstGeom>
          <a:noFill/>
        </p:spPr>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en-US" altLang="zh-CN" sz="6600" b="1" spc="100">
                <a:gradFill>
                  <a:gsLst>
                    <a:gs pos="67000">
                      <a:schemeClr val="accent2">
                        <a:alpha val="0"/>
                      </a:schemeClr>
                    </a:gs>
                    <a:gs pos="34000">
                      <a:schemeClr val="accent2"/>
                    </a:gs>
                  </a:gsLst>
                  <a:lin ang="5400000" scaled="1"/>
                </a:gradFill>
                <a:latin typeface="+mn-ea"/>
                <a:sym typeface="+mn-ea"/>
              </a:rPr>
              <a:t>02</a:t>
            </a:r>
            <a:endParaRPr lang="en-US" altLang="zh-CN" sz="6600" b="1" spc="100">
              <a:gradFill>
                <a:gsLst>
                  <a:gs pos="67000">
                    <a:schemeClr val="accent2">
                      <a:alpha val="0"/>
                    </a:schemeClr>
                  </a:gs>
                  <a:gs pos="34000">
                    <a:schemeClr val="accent2"/>
                  </a:gs>
                </a:gsLst>
                <a:lin ang="5400000" scaled="1"/>
              </a:gradFill>
              <a:latin typeface="+mn-ea"/>
              <a:sym typeface="+mn-ea"/>
            </a:endParaRPr>
          </a:p>
        </p:txBody>
      </p:sp>
      <p:sp>
        <p:nvSpPr>
          <p:cNvPr id="178" name="文本框 177"/>
          <p:cNvSpPr txBox="1"/>
          <p:nvPr>
            <p:custDataLst>
              <p:tags r:id="rId7"/>
            </p:custDataLst>
          </p:nvPr>
        </p:nvSpPr>
        <p:spPr>
          <a:xfrm>
            <a:off x="3453975" y="2154565"/>
            <a:ext cx="2431451" cy="1495847"/>
          </a:xfrm>
          <a:prstGeom prst="rect">
            <a:avLst/>
          </a:prstGeom>
          <a:noFill/>
        </p:spPr>
        <p:txBody>
          <a:bodyPr wrap="square" rtlCol="0">
            <a:normAutofit/>
          </a:bodyPr>
          <a:lstStyle>
            <a:defPPr>
              <a:defRPr lang="zh-CN"/>
            </a:defPPr>
            <a:lvl1pPr marL="0" algn="ctr" defTabSz="914400" rtl="0" eaLnBrk="1" latinLnBrk="0" hangingPunct="1">
              <a:lnSpc>
                <a:spcPct val="120000"/>
              </a:lnSpc>
              <a:spcBef>
                <a:spcPct val="0"/>
              </a:spcBef>
              <a:spcAft>
                <a:spcPct val="0"/>
              </a:spcAft>
              <a:defRPr sz="1800" b="1" kern="1200">
                <a:solidFill>
                  <a:schemeClr val="tx1"/>
                </a:solidFill>
                <a:uFillTx/>
                <a:latin typeface="Arial" pitchFamily="34" charset="0"/>
                <a:ea typeface="微软雅黑"/>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zh-CN" altLang="en-US" b="0">
                <a:latin typeface="+mn-ea"/>
                <a:ea typeface="+mn-ea"/>
                <a:sym typeface="+mn-ea"/>
              </a:rPr>
              <a:t>病史：既往病史、家族史等</a:t>
            </a:r>
            <a:endParaRPr lang="zh-CN" altLang="en-US" b="0">
              <a:latin typeface="+mn-ea"/>
              <a:ea typeface="+mn-ea"/>
              <a:sym typeface="+mn-ea"/>
            </a:endParaRPr>
          </a:p>
        </p:txBody>
      </p:sp>
      <p:sp>
        <p:nvSpPr>
          <p:cNvPr id="26" name="文本框 25"/>
          <p:cNvSpPr txBox="1"/>
          <p:nvPr>
            <p:custDataLst>
              <p:tags r:id="rId8"/>
            </p:custDataLst>
          </p:nvPr>
        </p:nvSpPr>
        <p:spPr>
          <a:xfrm>
            <a:off x="8230619" y="3801473"/>
            <a:ext cx="1416710" cy="1240592"/>
          </a:xfrm>
          <a:prstGeom prst="rect">
            <a:avLst/>
          </a:prstGeom>
          <a:noFill/>
        </p:spPr>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en-US" altLang="zh-CN" sz="6600" b="1" spc="100">
                <a:gradFill>
                  <a:gsLst>
                    <a:gs pos="67000">
                      <a:schemeClr val="accent1">
                        <a:alpha val="0"/>
                      </a:schemeClr>
                    </a:gs>
                    <a:gs pos="34000">
                      <a:schemeClr val="accent1"/>
                    </a:gs>
                  </a:gsLst>
                  <a:lin ang="5400000" scaled="1"/>
                </a:gradFill>
                <a:latin typeface="+mn-ea"/>
                <a:sym typeface="+mn-ea"/>
              </a:rPr>
              <a:t>07</a:t>
            </a:r>
            <a:endParaRPr lang="en-US" altLang="zh-CN" sz="6600" b="1" spc="100">
              <a:gradFill>
                <a:gsLst>
                  <a:gs pos="67000">
                    <a:schemeClr val="accent1">
                      <a:alpha val="0"/>
                    </a:schemeClr>
                  </a:gs>
                  <a:gs pos="34000">
                    <a:schemeClr val="accent1"/>
                  </a:gs>
                </a:gsLst>
                <a:lin ang="5400000" scaled="1"/>
              </a:gradFill>
              <a:latin typeface="+mn-ea"/>
              <a:sym typeface="+mn-ea"/>
            </a:endParaRPr>
          </a:p>
        </p:txBody>
      </p:sp>
      <p:sp>
        <p:nvSpPr>
          <p:cNvPr id="181" name="文本框 180"/>
          <p:cNvSpPr txBox="1"/>
          <p:nvPr>
            <p:custDataLst>
              <p:tags r:id="rId9"/>
            </p:custDataLst>
          </p:nvPr>
        </p:nvSpPr>
        <p:spPr>
          <a:xfrm>
            <a:off x="7722105" y="4722900"/>
            <a:ext cx="2433329" cy="1495847"/>
          </a:xfrm>
          <a:prstGeom prst="rect">
            <a:avLst/>
          </a:prstGeom>
          <a:noFill/>
        </p:spPr>
        <p:txBody>
          <a:bodyPr wrap="square" rtlCol="0">
            <a:normAutofit/>
          </a:bodyPr>
          <a:lstStyle>
            <a:defPPr>
              <a:defRPr lang="zh-CN"/>
            </a:defPPr>
            <a:lvl1pPr marL="0" algn="ctr" defTabSz="914400" rtl="0" eaLnBrk="1" latinLnBrk="0" hangingPunct="1">
              <a:lnSpc>
                <a:spcPct val="120000"/>
              </a:lnSpc>
              <a:spcBef>
                <a:spcPct val="0"/>
              </a:spcBef>
              <a:spcAft>
                <a:spcPct val="0"/>
              </a:spcAft>
              <a:defRPr sz="1800" b="1" kern="1200">
                <a:solidFill>
                  <a:schemeClr val="tx1"/>
                </a:solidFill>
                <a:uFillTx/>
                <a:latin typeface="Arial" pitchFamily="34" charset="0"/>
                <a:ea typeface="微软雅黑"/>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zh-CN" altLang="en-US" b="0">
                <a:latin typeface="+mn-ea"/>
                <a:ea typeface="+mn-ea"/>
                <a:sym typeface="+mn-ea"/>
              </a:rPr>
              <a:t>预后：恢复情况、复发风险等</a:t>
            </a:r>
            <a:endParaRPr lang="zh-CN" altLang="en-US" b="0">
              <a:latin typeface="+mn-ea"/>
              <a:ea typeface="+mn-ea"/>
              <a:sym typeface="+mn-ea"/>
            </a:endParaRPr>
          </a:p>
        </p:txBody>
      </p:sp>
      <p:sp>
        <p:nvSpPr>
          <p:cNvPr id="24" name="文本框 23"/>
          <p:cNvSpPr txBox="1"/>
          <p:nvPr>
            <p:custDataLst>
              <p:tags r:id="rId10"/>
            </p:custDataLst>
          </p:nvPr>
        </p:nvSpPr>
        <p:spPr>
          <a:xfrm>
            <a:off x="2538650" y="3801473"/>
            <a:ext cx="1416710" cy="1240592"/>
          </a:xfrm>
          <a:prstGeom prst="rect">
            <a:avLst/>
          </a:prstGeom>
          <a:noFill/>
        </p:spPr>
        <p:txBody>
          <a:bodyPr wrap="square" rtlCol="0" anchor="ctr">
            <a:normAutofit/>
          </a:bodyPr>
          <a:lstStyle>
            <a:defPPr>
              <a:defRPr lang="zh-CN"/>
            </a:defPPr>
            <a:lvl1pPr marL="0" algn="ctr" defTabSz="914400" rtl="0" eaLnBrk="1" latinLnBrk="0" hangingPunct="1">
              <a:defRPr sz="6000" b="1" kern="1200" spc="100">
                <a:gradFill>
                  <a:gsLst>
                    <a:gs pos="0">
                      <a:schemeClr val="accent1"/>
                    </a:gs>
                    <a:gs pos="67000">
                      <a:schemeClr val="accent1">
                        <a:alpha val="0"/>
                      </a:schemeClr>
                    </a:gs>
                    <a:gs pos="34000">
                      <a:schemeClr val="accent1"/>
                    </a:gs>
                  </a:gsLst>
                  <a:lin ang="5400000" scaled="1"/>
                </a:gradFill>
                <a:latin typeface="微软雅黑" panose="020b0503020204020204" charset="-122"/>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en-US" altLang="zh-CN" sz="6600">
                <a:gradFill>
                  <a:gsLst>
                    <a:gs pos="67000">
                      <a:schemeClr val="accent5">
                        <a:alpha val="0"/>
                      </a:schemeClr>
                    </a:gs>
                    <a:gs pos="34000">
                      <a:schemeClr val="accent5"/>
                    </a:gs>
                  </a:gsLst>
                  <a:lin ang="5400000" scaled="1"/>
                </a:gradFill>
                <a:latin typeface="+mn-ea"/>
                <a:sym typeface="+mn-ea"/>
              </a:rPr>
              <a:t>05</a:t>
            </a:r>
            <a:endParaRPr lang="en-US" altLang="zh-CN" sz="6600">
              <a:gradFill>
                <a:gsLst>
                  <a:gs pos="67000">
                    <a:schemeClr val="accent5">
                      <a:alpha val="0"/>
                    </a:schemeClr>
                  </a:gs>
                  <a:gs pos="34000">
                    <a:schemeClr val="accent5"/>
                  </a:gs>
                </a:gsLst>
                <a:lin ang="5400000" scaled="1"/>
              </a:gradFill>
              <a:latin typeface="+mn-ea"/>
              <a:sym typeface="+mn-ea"/>
            </a:endParaRPr>
          </a:p>
        </p:txBody>
      </p:sp>
      <p:sp>
        <p:nvSpPr>
          <p:cNvPr id="182" name="文本框 181"/>
          <p:cNvSpPr txBox="1"/>
          <p:nvPr>
            <p:custDataLst>
              <p:tags r:id="rId11"/>
            </p:custDataLst>
          </p:nvPr>
        </p:nvSpPr>
        <p:spPr>
          <a:xfrm>
            <a:off x="2030136" y="4722900"/>
            <a:ext cx="2433329" cy="1495847"/>
          </a:xfrm>
          <a:prstGeom prst="rect">
            <a:avLst/>
          </a:prstGeom>
          <a:noFill/>
        </p:spPr>
        <p:txBody>
          <a:bodyPr wrap="square" rtlCol="0">
            <a:normAutofit/>
          </a:bodyPr>
          <a:lstStyle>
            <a:defPPr>
              <a:defRPr lang="zh-CN"/>
            </a:defPPr>
            <a:lvl1pPr marL="0" algn="ctr" defTabSz="914400" rtl="0" eaLnBrk="1" latinLnBrk="0" hangingPunct="1">
              <a:lnSpc>
                <a:spcPct val="120000"/>
              </a:lnSpc>
              <a:spcBef>
                <a:spcPct val="0"/>
              </a:spcBef>
              <a:spcAft>
                <a:spcPct val="0"/>
              </a:spcAft>
              <a:defRPr sz="1800" b="1" kern="1200">
                <a:solidFill>
                  <a:schemeClr val="tx1"/>
                </a:solidFill>
                <a:uFillTx/>
                <a:latin typeface="Arial" pitchFamily="34" charset="0"/>
                <a:ea typeface="微软雅黑"/>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zh-CN" altLang="en-US" b="0">
                <a:latin typeface="+mn-ea"/>
                <a:ea typeface="+mn-ea"/>
                <a:sym typeface="+mn-ea"/>
              </a:rPr>
              <a:t>诊断：心律失常、心肌缺血等</a:t>
            </a:r>
            <a:endParaRPr lang="zh-CN" altLang="en-US" b="0">
              <a:latin typeface="+mn-ea"/>
              <a:ea typeface="+mn-ea"/>
              <a:sym typeface="+mn-ea"/>
            </a:endParaRPr>
          </a:p>
        </p:txBody>
      </p:sp>
      <p:sp>
        <p:nvSpPr>
          <p:cNvPr id="25" name="文本框 24"/>
          <p:cNvSpPr txBox="1"/>
          <p:nvPr>
            <p:custDataLst>
              <p:tags r:id="rId12"/>
            </p:custDataLst>
          </p:nvPr>
        </p:nvSpPr>
        <p:spPr>
          <a:xfrm>
            <a:off x="5384295" y="3801473"/>
            <a:ext cx="1416710" cy="1240592"/>
          </a:xfrm>
          <a:prstGeom prst="rect">
            <a:avLst/>
          </a:prstGeom>
          <a:noFill/>
        </p:spPr>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en-US" altLang="zh-CN" sz="6600" b="1" spc="100">
                <a:gradFill>
                  <a:gsLst>
                    <a:gs pos="0">
                      <a:schemeClr val="accent6"/>
                    </a:gs>
                    <a:gs pos="67000">
                      <a:schemeClr val="accent6">
                        <a:alpha val="0"/>
                      </a:schemeClr>
                    </a:gs>
                    <a:gs pos="34000">
                      <a:schemeClr val="accent6"/>
                    </a:gs>
                  </a:gsLst>
                  <a:lin ang="5400000" scaled="1"/>
                </a:gradFill>
                <a:latin typeface="+mn-ea"/>
                <a:sym typeface="+mn-ea"/>
              </a:rPr>
              <a:t>06</a:t>
            </a:r>
            <a:endParaRPr lang="en-US" altLang="zh-CN" sz="6600" b="1" spc="100">
              <a:gradFill>
                <a:gsLst>
                  <a:gs pos="0">
                    <a:schemeClr val="accent6"/>
                  </a:gs>
                  <a:gs pos="67000">
                    <a:schemeClr val="accent6">
                      <a:alpha val="0"/>
                    </a:schemeClr>
                  </a:gs>
                  <a:gs pos="34000">
                    <a:schemeClr val="accent6"/>
                  </a:gs>
                </a:gsLst>
                <a:lin ang="5400000" scaled="1"/>
              </a:gradFill>
              <a:latin typeface="+mn-ea"/>
              <a:sym typeface="+mn-ea"/>
            </a:endParaRPr>
          </a:p>
        </p:txBody>
      </p:sp>
      <p:sp>
        <p:nvSpPr>
          <p:cNvPr id="183" name="文本框 182"/>
          <p:cNvSpPr txBox="1"/>
          <p:nvPr>
            <p:custDataLst>
              <p:tags r:id="rId13"/>
            </p:custDataLst>
          </p:nvPr>
        </p:nvSpPr>
        <p:spPr>
          <a:xfrm>
            <a:off x="4876459" y="4707984"/>
            <a:ext cx="2433329" cy="1495847"/>
          </a:xfrm>
          <a:prstGeom prst="rect">
            <a:avLst/>
          </a:prstGeom>
          <a:noFill/>
        </p:spPr>
        <p:txBody>
          <a:bodyPr wrap="square" rtlCol="0">
            <a:normAutofit/>
          </a:bodyPr>
          <a:lstStyle>
            <a:defPPr>
              <a:defRPr lang="zh-CN"/>
            </a:defPPr>
            <a:lvl1pPr marL="0" algn="ctr" defTabSz="914400" rtl="0" eaLnBrk="1" latinLnBrk="0" hangingPunct="1">
              <a:lnSpc>
                <a:spcPct val="120000"/>
              </a:lnSpc>
              <a:spcBef>
                <a:spcPct val="0"/>
              </a:spcBef>
              <a:spcAft>
                <a:spcPct val="0"/>
              </a:spcAft>
              <a:defRPr sz="1800" b="1" kern="1200">
                <a:solidFill>
                  <a:schemeClr val="tx1"/>
                </a:solidFill>
                <a:uFillTx/>
                <a:latin typeface="Arial" pitchFamily="34" charset="0"/>
                <a:ea typeface="微软雅黑"/>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zh-CN" altLang="en-US" b="0">
                <a:latin typeface="+mn-ea"/>
                <a:ea typeface="+mn-ea"/>
                <a:sym typeface="+mn-ea"/>
              </a:rPr>
              <a:t>治疗方案：药物治疗、手术治疗等</a:t>
            </a:r>
            <a:endParaRPr lang="zh-CN" altLang="en-US" b="0">
              <a:latin typeface="+mn-ea"/>
              <a:ea typeface="+mn-ea"/>
              <a:sym typeface="+mn-ea"/>
            </a:endParaRPr>
          </a:p>
        </p:txBody>
      </p:sp>
      <p:sp>
        <p:nvSpPr>
          <p:cNvPr id="22" name="文本框 21"/>
          <p:cNvSpPr txBox="1"/>
          <p:nvPr>
            <p:custDataLst>
              <p:tags r:id="rId14"/>
            </p:custDataLst>
          </p:nvPr>
        </p:nvSpPr>
        <p:spPr>
          <a:xfrm>
            <a:off x="9653102" y="1252800"/>
            <a:ext cx="1416710" cy="1240592"/>
          </a:xfrm>
          <a:prstGeom prst="rect">
            <a:avLst/>
          </a:prstGeom>
          <a:noFill/>
        </p:spPr>
        <p:txBody>
          <a:bodyPr wrap="square" rtlCol="0" anchor="ctr">
            <a:normAutofit/>
          </a:bodyPr>
          <a:lstStyle>
            <a:defPPr>
              <a:defRPr lang="zh-CN"/>
            </a:defPPr>
            <a:lvl1pPr marL="0" algn="ctr" defTabSz="914400" rtl="0" eaLnBrk="1" latinLnBrk="0" hangingPunct="1">
              <a:defRPr sz="6000" b="1" kern="1200" spc="100">
                <a:gradFill>
                  <a:gsLst>
                    <a:gs pos="0">
                      <a:schemeClr val="accent4"/>
                    </a:gs>
                    <a:gs pos="67000">
                      <a:schemeClr val="accent4">
                        <a:alpha val="0"/>
                      </a:schemeClr>
                    </a:gs>
                    <a:gs pos="34000">
                      <a:schemeClr val="accent4"/>
                    </a:gs>
                  </a:gsLst>
                  <a:lin ang="5400000" scaled="1"/>
                </a:gradFill>
                <a:latin typeface="微软雅黑" panose="020b0503020204020204" charset="-122"/>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6600">
                <a:latin typeface="+mn-ea"/>
              </a:rPr>
              <a:t>04</a:t>
            </a:r>
            <a:endParaRPr lang="en-US" altLang="zh-CN" sz="6600">
              <a:latin typeface="+mn-ea"/>
            </a:endParaRPr>
          </a:p>
        </p:txBody>
      </p:sp>
      <p:sp>
        <p:nvSpPr>
          <p:cNvPr id="180" name="文本框 179"/>
          <p:cNvSpPr txBox="1"/>
          <p:nvPr>
            <p:custDataLst>
              <p:tags r:id="rId15"/>
            </p:custDataLst>
          </p:nvPr>
        </p:nvSpPr>
        <p:spPr>
          <a:xfrm>
            <a:off x="9145944" y="2075237"/>
            <a:ext cx="2431451" cy="1495847"/>
          </a:xfrm>
          <a:prstGeom prst="rect">
            <a:avLst/>
          </a:prstGeom>
          <a:noFill/>
        </p:spPr>
        <p:txBody>
          <a:bodyPr wrap="square" rtlCol="0">
            <a:normAutofit/>
          </a:bodyPr>
          <a:lstStyle>
            <a:defPPr>
              <a:defRPr lang="zh-CN"/>
            </a:defPPr>
            <a:lvl1pPr marL="0" algn="ctr" defTabSz="914400" rtl="0" eaLnBrk="1" latinLnBrk="0" hangingPunct="1">
              <a:lnSpc>
                <a:spcPct val="120000"/>
              </a:lnSpc>
              <a:spcBef>
                <a:spcPct val="0"/>
              </a:spcBef>
              <a:spcAft>
                <a:spcPct val="0"/>
              </a:spcAft>
              <a:defRPr sz="1800" b="1" kern="1200">
                <a:solidFill>
                  <a:schemeClr val="tx1"/>
                </a:solidFill>
                <a:uFillTx/>
                <a:latin typeface="Arial" pitchFamily="34" charset="0"/>
                <a:ea typeface="微软雅黑"/>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zh-CN" altLang="en-US" b="0">
                <a:latin typeface="+mn-ea"/>
                <a:ea typeface="+mn-ea"/>
                <a:sym typeface="+mn-ea"/>
              </a:rPr>
              <a:t>体征：心率、血压、心电图等</a:t>
            </a:r>
            <a:endParaRPr lang="zh-CN" altLang="en-US" b="0">
              <a:latin typeface="+mn-ea"/>
              <a:ea typeface="+mn-ea"/>
              <a:sym typeface="+mn-ea"/>
            </a:endParaRPr>
          </a:p>
        </p:txBody>
      </p:sp>
    </p:spTree>
    <p:custDataLst>
      <p:tags r:id="rId16"/>
    </p:custData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3"/>
          </p:nvPr>
        </p:nvSpPr>
        <p:spPr/>
        <p:txBody>
          <a:bodyPr>
            <a:normAutofit lnSpcReduction="20000"/>
          </a:bodyPr>
          <a:lstStyle/>
          <a:p>
            <a:r>
              <a:rPr lang="zh-CN" altLang="en-US"/>
              <a:t>诊断结果：心脏电子装置电极导线脱位
手术过程：
麻醉
切开皮肤，暴露电极导线
调整电极导线位置
缝合伤口
术后护理
术后恢复情况：
患者生命体征稳定
心电图监测正常
伤口愈合良好
出院建议：
定期复查
保持良好的生活习惯
避免剧烈运动
保持情绪稳定</a:t>
            </a:r>
            <a:endParaRPr lang="zh-CN" altLang="en-US"/>
          </a:p>
        </p:txBody>
      </p:sp>
      <p:sp>
        <p:nvSpPr>
          <p:cNvPr id="3" name="标题 2"/>
          <p:cNvSpPr>
            <a:spLocks noGrp="1"/>
          </p:cNvSpPr>
          <p:nvPr>
            <p:ph type="title" idx="2"/>
          </p:nvPr>
        </p:nvSpPr>
        <p:spPr/>
        <p:txBody>
          <a:bodyPr/>
          <a:lstStyle/>
          <a:p>
            <a:r>
              <a:rPr lang="zh-CN" altLang="en-US"/>
              <a:t>诊断结果与手术过程</a:t>
            </a:r>
            <a:endParaRPr lang="zh-CN" altLang="en-US"/>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idx="2"/>
          </p:nvPr>
        </p:nvSpPr>
        <p:spPr/>
        <p:txBody>
          <a:bodyPr/>
          <a:lstStyle/>
          <a:p>
            <a:r>
              <a:rPr lang="zh-CN" altLang="en-US"/>
              <a:t>术后并发症情况</a:t>
            </a:r>
            <a:endParaRPr lang="zh-CN" altLang="en-US"/>
          </a:p>
        </p:txBody>
      </p:sp>
      <p:sp>
        <p:nvSpPr>
          <p:cNvPr id="21" name="任意多边形 20"/>
          <p:cNvSpPr/>
          <p:nvPr>
            <p:custDataLst>
              <p:tags r:id="rId2"/>
            </p:custDataLst>
          </p:nvPr>
        </p:nvSpPr>
        <p:spPr>
          <a:xfrm rot="2700000">
            <a:off x="854137" y="1516116"/>
            <a:ext cx="1191399" cy="1193468"/>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lnSpc>
                <a:spcPct val="120000"/>
              </a:lnSpc>
            </a:pPr>
            <a:endParaRPr>
              <a:latin typeface="+mn-ea"/>
              <a:sym typeface="Arial" pitchFamily="34" charset="0"/>
            </a:endParaRPr>
          </a:p>
        </p:txBody>
      </p:sp>
      <p:sp>
        <p:nvSpPr>
          <p:cNvPr id="25" name="文本框 24"/>
          <p:cNvSpPr txBox="1"/>
          <p:nvPr>
            <p:custDataLst>
              <p:tags r:id="rId3"/>
            </p:custDataLst>
          </p:nvPr>
        </p:nvSpPr>
        <p:spPr bwMode="auto">
          <a:xfrm>
            <a:off x="608330" y="3129147"/>
            <a:ext cx="1684653" cy="2826381"/>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pc="150">
                <a:solidFill>
                  <a:schemeClr val="tx1">
                    <a:lumMod val="75000"/>
                    <a:lumOff val="25000"/>
                  </a:schemeClr>
                </a:solidFill>
                <a:latin typeface="+mn-ea"/>
                <a:sym typeface="+mn-ea"/>
              </a:rPr>
              <a:t>导线脱位：术后导线移位，影响心脏功能</a:t>
            </a:r>
            <a:endParaRPr lang="zh-CN" altLang="en-US" spc="150">
              <a:solidFill>
                <a:schemeClr val="tx1">
                  <a:lumMod val="75000"/>
                  <a:lumOff val="25000"/>
                </a:schemeClr>
              </a:solidFill>
              <a:latin typeface="+mn-ea"/>
              <a:sym typeface="+mn-ea"/>
            </a:endParaRPr>
          </a:p>
        </p:txBody>
      </p:sp>
      <p:sp>
        <p:nvSpPr>
          <p:cNvPr id="43" name="矩形 42"/>
          <p:cNvSpPr/>
          <p:nvPr>
            <p:custDataLst>
              <p:tags r:id="rId4"/>
            </p:custDataLst>
          </p:nvPr>
        </p:nvSpPr>
        <p:spPr>
          <a:xfrm>
            <a:off x="646538" y="2778267"/>
            <a:ext cx="1607388" cy="113828"/>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lnSpc>
                <a:spcPct val="140000"/>
              </a:lnSpc>
            </a:pPr>
            <a:endParaRPr>
              <a:latin typeface="+mn-ea"/>
              <a:sym typeface="Arial" pitchFamily="34" charset="0"/>
            </a:endParaRPr>
          </a:p>
        </p:txBody>
      </p:sp>
      <p:sp>
        <p:nvSpPr>
          <p:cNvPr id="19" name="任意多边形 18"/>
          <p:cNvSpPr/>
          <p:nvPr>
            <p:custDataLst>
              <p:tags r:id="rId5"/>
            </p:custDataLst>
          </p:nvPr>
        </p:nvSpPr>
        <p:spPr>
          <a:xfrm rot="5400000">
            <a:off x="2712338" y="1516116"/>
            <a:ext cx="1191399" cy="1193468"/>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lnSpc>
                <a:spcPct val="120000"/>
              </a:lnSpc>
            </a:pPr>
            <a:endParaRPr>
              <a:latin typeface="+mn-ea"/>
              <a:sym typeface="Arial" pitchFamily="34" charset="0"/>
            </a:endParaRPr>
          </a:p>
        </p:txBody>
      </p:sp>
      <p:sp>
        <p:nvSpPr>
          <p:cNvPr id="28" name="文本框 27"/>
          <p:cNvSpPr txBox="1"/>
          <p:nvPr>
            <p:custDataLst>
              <p:tags r:id="rId6"/>
            </p:custDataLst>
          </p:nvPr>
        </p:nvSpPr>
        <p:spPr bwMode="auto">
          <a:xfrm>
            <a:off x="2465257" y="3129147"/>
            <a:ext cx="1684653" cy="2826381"/>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pc="150">
                <a:solidFill>
                  <a:schemeClr val="tx1">
                    <a:lumMod val="75000"/>
                    <a:lumOff val="25000"/>
                  </a:schemeClr>
                </a:solidFill>
                <a:latin typeface="+mn-ea"/>
                <a:sym typeface="+mn-ea"/>
              </a:rPr>
              <a:t>感染：术后伤口感染，影响愈合</a:t>
            </a:r>
            <a:endParaRPr lang="zh-CN" altLang="en-US" spc="150">
              <a:solidFill>
                <a:schemeClr val="tx1">
                  <a:lumMod val="75000"/>
                  <a:lumOff val="25000"/>
                </a:schemeClr>
              </a:solidFill>
              <a:latin typeface="+mn-ea"/>
              <a:sym typeface="+mn-ea"/>
            </a:endParaRPr>
          </a:p>
        </p:txBody>
      </p:sp>
      <p:sp>
        <p:nvSpPr>
          <p:cNvPr id="44" name="矩形 43"/>
          <p:cNvSpPr/>
          <p:nvPr>
            <p:custDataLst>
              <p:tags r:id="rId7"/>
            </p:custDataLst>
          </p:nvPr>
        </p:nvSpPr>
        <p:spPr>
          <a:xfrm>
            <a:off x="2503466" y="2778267"/>
            <a:ext cx="1607388" cy="113828"/>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lnSpc>
                <a:spcPct val="140000"/>
              </a:lnSpc>
            </a:pPr>
            <a:endParaRPr>
              <a:latin typeface="+mn-ea"/>
              <a:sym typeface="Arial" pitchFamily="34" charset="0"/>
            </a:endParaRPr>
          </a:p>
        </p:txBody>
      </p:sp>
      <p:sp>
        <p:nvSpPr>
          <p:cNvPr id="22" name="任意多边形 21"/>
          <p:cNvSpPr/>
          <p:nvPr>
            <p:custDataLst>
              <p:tags r:id="rId8"/>
            </p:custDataLst>
          </p:nvPr>
        </p:nvSpPr>
        <p:spPr>
          <a:xfrm rot="18900000" flipH="1">
            <a:off x="4568629" y="1516116"/>
            <a:ext cx="1191399" cy="1193468"/>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lnSpc>
                <a:spcPct val="120000"/>
              </a:lnSpc>
            </a:pPr>
            <a:endParaRPr>
              <a:latin typeface="+mn-ea"/>
              <a:sym typeface="Arial" pitchFamily="34" charset="0"/>
            </a:endParaRPr>
          </a:p>
        </p:txBody>
      </p:sp>
      <p:sp>
        <p:nvSpPr>
          <p:cNvPr id="31" name="文本框 30"/>
          <p:cNvSpPr txBox="1"/>
          <p:nvPr>
            <p:custDataLst>
              <p:tags r:id="rId9"/>
            </p:custDataLst>
          </p:nvPr>
        </p:nvSpPr>
        <p:spPr bwMode="auto">
          <a:xfrm>
            <a:off x="4322185" y="3129147"/>
            <a:ext cx="1684653" cy="2826381"/>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pc="150">
                <a:solidFill>
                  <a:schemeClr val="tx1">
                    <a:lumMod val="75000"/>
                    <a:lumOff val="25000"/>
                  </a:schemeClr>
                </a:solidFill>
                <a:latin typeface="+mn-ea"/>
                <a:sym typeface="+mn-ea"/>
              </a:rPr>
              <a:t>心律失常：术后出现心律失常，影响心脏功能</a:t>
            </a:r>
            <a:endParaRPr lang="zh-CN" altLang="en-US" spc="150">
              <a:solidFill>
                <a:schemeClr val="tx1">
                  <a:lumMod val="75000"/>
                  <a:lumOff val="25000"/>
                </a:schemeClr>
              </a:solidFill>
              <a:latin typeface="+mn-ea"/>
              <a:sym typeface="+mn-ea"/>
            </a:endParaRPr>
          </a:p>
        </p:txBody>
      </p:sp>
      <p:sp>
        <p:nvSpPr>
          <p:cNvPr id="45" name="矩形 44"/>
          <p:cNvSpPr/>
          <p:nvPr>
            <p:custDataLst>
              <p:tags r:id="rId10"/>
            </p:custDataLst>
          </p:nvPr>
        </p:nvSpPr>
        <p:spPr>
          <a:xfrm>
            <a:off x="4360393" y="2778267"/>
            <a:ext cx="1607388" cy="113828"/>
          </a:xfrm>
          <a:prstGeom prst="rect">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lnSpc>
                <a:spcPct val="140000"/>
              </a:lnSpc>
            </a:pPr>
            <a:endParaRPr>
              <a:latin typeface="+mn-ea"/>
              <a:sym typeface="Arial" pitchFamily="34" charset="0"/>
            </a:endParaRPr>
          </a:p>
        </p:txBody>
      </p:sp>
      <p:sp>
        <p:nvSpPr>
          <p:cNvPr id="23" name="任意多边形 22"/>
          <p:cNvSpPr/>
          <p:nvPr>
            <p:custDataLst>
              <p:tags r:id="rId11"/>
            </p:custDataLst>
          </p:nvPr>
        </p:nvSpPr>
        <p:spPr>
          <a:xfrm rot="2700000" flipH="1" flipV="1">
            <a:off x="6425556" y="1516116"/>
            <a:ext cx="1191399" cy="1193468"/>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lnSpc>
                <a:spcPct val="120000"/>
              </a:lnSpc>
            </a:pPr>
            <a:endParaRPr>
              <a:latin typeface="+mn-ea"/>
              <a:sym typeface="Arial" pitchFamily="34" charset="0"/>
            </a:endParaRPr>
          </a:p>
        </p:txBody>
      </p:sp>
      <p:sp>
        <p:nvSpPr>
          <p:cNvPr id="34" name="文本框 33"/>
          <p:cNvSpPr txBox="1"/>
          <p:nvPr>
            <p:custDataLst>
              <p:tags r:id="rId12"/>
            </p:custDataLst>
          </p:nvPr>
        </p:nvSpPr>
        <p:spPr bwMode="auto">
          <a:xfrm>
            <a:off x="6179112" y="3129147"/>
            <a:ext cx="1684653" cy="2826381"/>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pc="150">
                <a:solidFill>
                  <a:schemeClr val="tx1">
                    <a:lumMod val="75000"/>
                    <a:lumOff val="25000"/>
                  </a:schemeClr>
                </a:solidFill>
                <a:latin typeface="+mn-ea"/>
                <a:sym typeface="+mn-ea"/>
              </a:rPr>
              <a:t>出血：术后出血，影响伤口愈合</a:t>
            </a:r>
            <a:endParaRPr lang="zh-CN" altLang="en-US" spc="150">
              <a:solidFill>
                <a:schemeClr val="tx1">
                  <a:lumMod val="75000"/>
                  <a:lumOff val="25000"/>
                </a:schemeClr>
              </a:solidFill>
              <a:latin typeface="+mn-ea"/>
              <a:sym typeface="+mn-ea"/>
            </a:endParaRPr>
          </a:p>
        </p:txBody>
      </p:sp>
      <p:sp>
        <p:nvSpPr>
          <p:cNvPr id="46" name="矩形 45"/>
          <p:cNvSpPr/>
          <p:nvPr>
            <p:custDataLst>
              <p:tags r:id="rId13"/>
            </p:custDataLst>
          </p:nvPr>
        </p:nvSpPr>
        <p:spPr>
          <a:xfrm>
            <a:off x="6217958" y="2778267"/>
            <a:ext cx="1607388" cy="113828"/>
          </a:xfrm>
          <a:prstGeom prst="rect">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lnSpc>
                <a:spcPct val="140000"/>
              </a:lnSpc>
            </a:pPr>
            <a:endParaRPr>
              <a:latin typeface="+mn-ea"/>
              <a:sym typeface="Arial" pitchFamily="34" charset="0"/>
            </a:endParaRPr>
          </a:p>
        </p:txBody>
      </p:sp>
      <p:sp>
        <p:nvSpPr>
          <p:cNvPr id="20" name="任意多边形 19"/>
          <p:cNvSpPr/>
          <p:nvPr>
            <p:custDataLst>
              <p:tags r:id="rId14"/>
            </p:custDataLst>
          </p:nvPr>
        </p:nvSpPr>
        <p:spPr>
          <a:xfrm rot="16200000" flipV="1">
            <a:off x="8284394" y="1516116"/>
            <a:ext cx="1191399" cy="1193468"/>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lnSpc>
                <a:spcPct val="120000"/>
              </a:lnSpc>
            </a:pPr>
            <a:endParaRPr>
              <a:latin typeface="+mn-ea"/>
              <a:sym typeface="Arial" pitchFamily="34" charset="0"/>
            </a:endParaRPr>
          </a:p>
        </p:txBody>
      </p:sp>
      <p:sp>
        <p:nvSpPr>
          <p:cNvPr id="37" name="文本框 36"/>
          <p:cNvSpPr txBox="1"/>
          <p:nvPr>
            <p:custDataLst>
              <p:tags r:id="rId15"/>
            </p:custDataLst>
          </p:nvPr>
        </p:nvSpPr>
        <p:spPr bwMode="auto">
          <a:xfrm>
            <a:off x="8036677" y="3129147"/>
            <a:ext cx="1684653" cy="2826381"/>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pc="150">
                <a:solidFill>
                  <a:schemeClr val="tx1">
                    <a:lumMod val="75000"/>
                    <a:lumOff val="25000"/>
                  </a:schemeClr>
                </a:solidFill>
                <a:latin typeface="+mn-ea"/>
                <a:sym typeface="+mn-ea"/>
              </a:rPr>
              <a:t>血栓形成：术后血栓形成，影响心脏功能</a:t>
            </a:r>
            <a:endParaRPr lang="zh-CN" altLang="en-US" spc="150">
              <a:solidFill>
                <a:schemeClr val="tx1">
                  <a:lumMod val="75000"/>
                  <a:lumOff val="25000"/>
                </a:schemeClr>
              </a:solidFill>
              <a:latin typeface="+mn-ea"/>
              <a:sym typeface="+mn-ea"/>
            </a:endParaRPr>
          </a:p>
        </p:txBody>
      </p:sp>
      <p:sp>
        <p:nvSpPr>
          <p:cNvPr id="47" name="矩形 46"/>
          <p:cNvSpPr/>
          <p:nvPr>
            <p:custDataLst>
              <p:tags r:id="rId16"/>
            </p:custDataLst>
          </p:nvPr>
        </p:nvSpPr>
        <p:spPr>
          <a:xfrm>
            <a:off x="8074885" y="2778267"/>
            <a:ext cx="1607388" cy="113828"/>
          </a:xfrm>
          <a:prstGeom prst="rect">
            <a:avLst/>
          </a:pr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lnSpc>
                <a:spcPct val="140000"/>
              </a:lnSpc>
            </a:pPr>
            <a:endParaRPr>
              <a:latin typeface="+mn-ea"/>
              <a:sym typeface="Arial" pitchFamily="34" charset="0"/>
            </a:endParaRPr>
          </a:p>
        </p:txBody>
      </p:sp>
      <p:sp>
        <p:nvSpPr>
          <p:cNvPr id="24" name="任意多边形 23"/>
          <p:cNvSpPr/>
          <p:nvPr>
            <p:custDataLst>
              <p:tags r:id="rId17"/>
            </p:custDataLst>
          </p:nvPr>
        </p:nvSpPr>
        <p:spPr>
          <a:xfrm rot="18900000" flipV="1">
            <a:off x="10140048" y="1516116"/>
            <a:ext cx="1191399" cy="1193468"/>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lnSpc>
                <a:spcPct val="120000"/>
              </a:lnSpc>
            </a:pPr>
            <a:endParaRPr>
              <a:latin typeface="+mn-ea"/>
              <a:sym typeface="Arial" pitchFamily="34" charset="0"/>
            </a:endParaRPr>
          </a:p>
        </p:txBody>
      </p:sp>
      <p:sp>
        <p:nvSpPr>
          <p:cNvPr id="40" name="文本框 39"/>
          <p:cNvSpPr txBox="1"/>
          <p:nvPr>
            <p:custDataLst>
              <p:tags r:id="rId18"/>
            </p:custDataLst>
          </p:nvPr>
        </p:nvSpPr>
        <p:spPr bwMode="auto">
          <a:xfrm>
            <a:off x="9893604" y="3129147"/>
            <a:ext cx="1684653" cy="2826381"/>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pc="150">
                <a:solidFill>
                  <a:schemeClr val="tx1">
                    <a:lumMod val="75000"/>
                    <a:lumOff val="25000"/>
                  </a:schemeClr>
                </a:solidFill>
                <a:latin typeface="+mn-ea"/>
                <a:sym typeface="+mn-ea"/>
              </a:rPr>
              <a:t>神经损伤：术后神经损伤，影响感觉和运动功能</a:t>
            </a:r>
            <a:endParaRPr lang="zh-CN" altLang="en-US" spc="150">
              <a:solidFill>
                <a:schemeClr val="tx1">
                  <a:lumMod val="75000"/>
                  <a:lumOff val="25000"/>
                </a:schemeClr>
              </a:solidFill>
              <a:latin typeface="+mn-ea"/>
              <a:sym typeface="+mn-ea"/>
            </a:endParaRPr>
          </a:p>
        </p:txBody>
      </p:sp>
      <p:sp>
        <p:nvSpPr>
          <p:cNvPr id="48" name="矩形 47"/>
          <p:cNvSpPr/>
          <p:nvPr>
            <p:custDataLst>
              <p:tags r:id="rId19"/>
            </p:custDataLst>
          </p:nvPr>
        </p:nvSpPr>
        <p:spPr>
          <a:xfrm>
            <a:off x="9932449" y="2778267"/>
            <a:ext cx="1607388" cy="113828"/>
          </a:xfrm>
          <a:prstGeom prst="rect">
            <a:avLst/>
          </a:pr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lnSpc>
                <a:spcPct val="140000"/>
              </a:lnSpc>
            </a:pPr>
            <a:endParaRPr>
              <a:latin typeface="+mn-ea"/>
              <a:sym typeface="Arial" pitchFamily="34" charset="0"/>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idx="2"/>
          </p:nvPr>
        </p:nvSpPr>
        <p:spPr/>
        <p:txBody>
          <a:bodyPr/>
          <a:lstStyle/>
          <a:p>
            <a:r>
              <a:rPr lang="zh-CN" altLang="en-US"/>
              <a:t>治疗过程及效果</a:t>
            </a:r>
            <a:endParaRPr lang="zh-CN" altLang="en-US"/>
          </a:p>
        </p:txBody>
      </p:sp>
      <p:sp>
        <p:nvSpPr>
          <p:cNvPr id="4" name="剪去对角的矩形 3"/>
          <p:cNvSpPr/>
          <p:nvPr>
            <p:custDataLst>
              <p:tags r:id="rId2"/>
            </p:custDataLst>
          </p:nvPr>
        </p:nvSpPr>
        <p:spPr>
          <a:xfrm>
            <a:off x="614050" y="1713061"/>
            <a:ext cx="725650" cy="705270"/>
          </a:xfrm>
          <a:prstGeom prst="snip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endParaRPr kumimoji="1" lang="zh-CN" altLang="en-US">
              <a:latin typeface="+mn-ea"/>
            </a:endParaRPr>
          </a:p>
        </p:txBody>
      </p:sp>
      <p:sp>
        <p:nvSpPr>
          <p:cNvPr id="19" name="文本框 18"/>
          <p:cNvSpPr txBox="1"/>
          <p:nvPr>
            <p:custDataLst>
              <p:tags r:id="rId3"/>
            </p:custDataLst>
          </p:nvPr>
        </p:nvSpPr>
        <p:spPr>
          <a:xfrm>
            <a:off x="613414" y="1731492"/>
            <a:ext cx="727834" cy="668879"/>
          </a:xfrm>
          <a:prstGeom prst="rect">
            <a:avLst/>
          </a:prstGeom>
          <a:noFill/>
        </p:spPr>
        <p:txBody>
          <a:bodyPr vert="horz" wrap="square" lIns="91440" tIns="45720" rIns="91440" bIns="45720" rtlCol="0" anchor="t" anchorCtr="0">
            <a:normAutofit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30000"/>
              </a:lnSpc>
            </a:pPr>
            <a:r>
              <a:rPr lang="en-US" altLang="zh-CN" sz="3200" b="1" spc="150">
                <a:solidFill>
                  <a:srgbClr val="FFFFFF"/>
                </a:solidFill>
                <a:uFillTx/>
                <a:latin typeface="+mn-ea"/>
                <a:cs typeface="+mj-lt"/>
              </a:rPr>
              <a:t>01</a:t>
            </a:r>
            <a:endParaRPr lang="en-US" altLang="zh-CN" sz="3200" b="1" spc="150">
              <a:solidFill>
                <a:srgbClr val="FFFFFF"/>
              </a:solidFill>
              <a:uFillTx/>
              <a:latin typeface="+mn-ea"/>
              <a:cs typeface="+mj-lt"/>
            </a:endParaRPr>
          </a:p>
        </p:txBody>
      </p:sp>
      <p:sp>
        <p:nvSpPr>
          <p:cNvPr id="15" name="矩形 14"/>
          <p:cNvSpPr/>
          <p:nvPr>
            <p:custDataLst>
              <p:tags r:id="rId4"/>
            </p:custDataLst>
          </p:nvPr>
        </p:nvSpPr>
        <p:spPr>
          <a:xfrm>
            <a:off x="1427556" y="1372405"/>
            <a:ext cx="4441641" cy="1387245"/>
          </a:xfrm>
          <a:prstGeom prst="rect">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endParaRPr lang="zh-CN" altLang="en-US">
              <a:solidFill>
                <a:schemeClr val="tx1"/>
              </a:solidFill>
              <a:latin typeface="+mn-ea"/>
            </a:endParaRPr>
          </a:p>
        </p:txBody>
      </p:sp>
      <p:sp>
        <p:nvSpPr>
          <p:cNvPr id="16" name="文本框 15"/>
          <p:cNvSpPr txBox="1"/>
          <p:nvPr>
            <p:custDataLst>
              <p:tags r:id="rId5"/>
            </p:custDataLst>
          </p:nvPr>
        </p:nvSpPr>
        <p:spPr>
          <a:xfrm>
            <a:off x="1559116" y="1409267"/>
            <a:ext cx="4157080" cy="1321369"/>
          </a:xfrm>
          <a:prstGeom prst="rect">
            <a:avLst/>
          </a:prstGeom>
          <a:noFill/>
        </p:spPr>
        <p:txBody>
          <a:bodyPr wrap="square"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20000"/>
              </a:lnSpc>
              <a:spcBef>
                <a:spcPct val="0"/>
              </a:spcBef>
              <a:spcAft>
                <a:spcPct val="0"/>
              </a:spcAft>
              <a:buClrTx/>
              <a:buSzTx/>
              <a:buFontTx/>
            </a:pPr>
            <a:r>
              <a:rPr lang="zh-CN" altLang="en-US" sz="2400" spc="100">
                <a:solidFill>
                  <a:schemeClr val="tx1">
                    <a:lumMod val="75000"/>
                    <a:lumOff val="25000"/>
                  </a:schemeClr>
                </a:solidFill>
                <a:latin typeface="+mn-ea"/>
                <a:sym typeface="+mn-ea"/>
              </a:rPr>
              <a:t>患者基本信息：年龄、性别、病史等</a:t>
            </a:r>
            <a:endParaRPr lang="zh-CN" altLang="en-US" sz="2400" spc="100">
              <a:solidFill>
                <a:schemeClr val="tx1">
                  <a:lumMod val="75000"/>
                  <a:lumOff val="25000"/>
                </a:schemeClr>
              </a:solidFill>
              <a:latin typeface="+mn-ea"/>
              <a:sym typeface="+mn-ea"/>
            </a:endParaRPr>
          </a:p>
        </p:txBody>
      </p:sp>
      <p:sp>
        <p:nvSpPr>
          <p:cNvPr id="45" name="剪去对角的矩形 44"/>
          <p:cNvSpPr/>
          <p:nvPr>
            <p:custDataLst>
              <p:tags r:id="rId6"/>
            </p:custDataLst>
          </p:nvPr>
        </p:nvSpPr>
        <p:spPr>
          <a:xfrm>
            <a:off x="6323213" y="3376936"/>
            <a:ext cx="725650" cy="704543"/>
          </a:xfrm>
          <a:prstGeom prst="snip2Diag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endParaRPr kumimoji="1" lang="zh-CN" altLang="en-US">
              <a:latin typeface="+mn-ea"/>
            </a:endParaRPr>
          </a:p>
        </p:txBody>
      </p:sp>
      <p:sp>
        <p:nvSpPr>
          <p:cNvPr id="48" name="文本框 47"/>
          <p:cNvSpPr txBox="1"/>
          <p:nvPr>
            <p:custDataLst>
              <p:tags r:id="rId7"/>
            </p:custDataLst>
          </p:nvPr>
        </p:nvSpPr>
        <p:spPr>
          <a:xfrm>
            <a:off x="6321942" y="3395367"/>
            <a:ext cx="727834" cy="668879"/>
          </a:xfrm>
          <a:prstGeom prst="rect">
            <a:avLst/>
          </a:prstGeom>
          <a:noFill/>
        </p:spPr>
        <p:txBody>
          <a:bodyPr vert="horz" wrap="square" lIns="91440" tIns="45720" rIns="91440" bIns="45720" rtlCol="0" anchor="t" anchorCtr="0">
            <a:normAutofit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30000"/>
              </a:lnSpc>
            </a:pPr>
            <a:r>
              <a:rPr lang="en-US" altLang="zh-CN" sz="3200" b="1" spc="150">
                <a:solidFill>
                  <a:srgbClr val="FFFFFF"/>
                </a:solidFill>
                <a:uFillTx/>
                <a:latin typeface="+mn-ea"/>
                <a:cs typeface="+mj-lt"/>
              </a:rPr>
              <a:t>05</a:t>
            </a:r>
            <a:endParaRPr lang="en-US" altLang="zh-CN" sz="3200" b="1" spc="150">
              <a:solidFill>
                <a:srgbClr val="FFFFFF"/>
              </a:solidFill>
              <a:uFillTx/>
              <a:latin typeface="+mn-ea"/>
              <a:cs typeface="+mj-lt"/>
            </a:endParaRPr>
          </a:p>
        </p:txBody>
      </p:sp>
      <p:sp>
        <p:nvSpPr>
          <p:cNvPr id="46" name="矩形 45"/>
          <p:cNvSpPr/>
          <p:nvPr>
            <p:custDataLst>
              <p:tags r:id="rId8"/>
            </p:custDataLst>
          </p:nvPr>
        </p:nvSpPr>
        <p:spPr>
          <a:xfrm>
            <a:off x="7136084" y="3036916"/>
            <a:ext cx="4441641" cy="1385308"/>
          </a:xfrm>
          <a:prstGeom prst="rect">
            <a:avLst/>
          </a:prstGeom>
          <a:noFill/>
          <a:ln w="63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endParaRPr lang="zh-CN" altLang="en-US">
              <a:solidFill>
                <a:schemeClr val="tx1"/>
              </a:solidFill>
              <a:latin typeface="+mn-ea"/>
            </a:endParaRPr>
          </a:p>
        </p:txBody>
      </p:sp>
      <p:sp>
        <p:nvSpPr>
          <p:cNvPr id="47" name="文本框 46"/>
          <p:cNvSpPr txBox="1"/>
          <p:nvPr>
            <p:custDataLst>
              <p:tags r:id="rId9"/>
            </p:custDataLst>
          </p:nvPr>
        </p:nvSpPr>
        <p:spPr>
          <a:xfrm>
            <a:off x="7257474" y="3072507"/>
            <a:ext cx="4157080" cy="1321369"/>
          </a:xfrm>
          <a:prstGeom prst="rect">
            <a:avLst/>
          </a:prstGeom>
          <a:noFill/>
        </p:spPr>
        <p:txBody>
          <a:bodyPr wrap="square"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20000"/>
              </a:lnSpc>
              <a:spcBef>
                <a:spcPct val="0"/>
              </a:spcBef>
              <a:spcAft>
                <a:spcPct val="0"/>
              </a:spcAft>
              <a:buClrTx/>
              <a:buSzTx/>
              <a:buFontTx/>
            </a:pPr>
            <a:r>
              <a:rPr lang="zh-CN" altLang="en-US" sz="2400" spc="100">
                <a:solidFill>
                  <a:schemeClr val="tx1">
                    <a:lumMod val="75000"/>
                    <a:lumOff val="25000"/>
                  </a:schemeClr>
                </a:solidFill>
                <a:latin typeface="+mn-ea"/>
                <a:sym typeface="+mn-ea"/>
              </a:rPr>
              <a:t>随访：定期复查、患者满意度等</a:t>
            </a:r>
            <a:endParaRPr lang="zh-CN" altLang="en-US" sz="2400" spc="100">
              <a:solidFill>
                <a:schemeClr val="tx1">
                  <a:lumMod val="75000"/>
                  <a:lumOff val="25000"/>
                </a:schemeClr>
              </a:solidFill>
              <a:latin typeface="+mn-ea"/>
              <a:sym typeface="+mn-ea"/>
            </a:endParaRPr>
          </a:p>
        </p:txBody>
      </p:sp>
      <p:sp>
        <p:nvSpPr>
          <p:cNvPr id="49" name="剪去对角的矩形 48"/>
          <p:cNvSpPr/>
          <p:nvPr>
            <p:custDataLst>
              <p:tags r:id="rId10"/>
            </p:custDataLst>
          </p:nvPr>
        </p:nvSpPr>
        <p:spPr>
          <a:xfrm>
            <a:off x="609601" y="5071317"/>
            <a:ext cx="725650" cy="705270"/>
          </a:xfrm>
          <a:prstGeom prst="snip2Diag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endParaRPr kumimoji="1" lang="zh-CN" altLang="en-US">
              <a:latin typeface="+mn-ea"/>
            </a:endParaRPr>
          </a:p>
        </p:txBody>
      </p:sp>
      <p:sp>
        <p:nvSpPr>
          <p:cNvPr id="52" name="文本框 51"/>
          <p:cNvSpPr txBox="1"/>
          <p:nvPr>
            <p:custDataLst>
              <p:tags r:id="rId11"/>
            </p:custDataLst>
          </p:nvPr>
        </p:nvSpPr>
        <p:spPr>
          <a:xfrm>
            <a:off x="608330" y="5089748"/>
            <a:ext cx="727834" cy="668879"/>
          </a:xfrm>
          <a:prstGeom prst="rect">
            <a:avLst/>
          </a:prstGeom>
          <a:noFill/>
        </p:spPr>
        <p:txBody>
          <a:bodyPr vert="horz" wrap="square" lIns="91440" tIns="45720" rIns="91440" bIns="45720" rtlCol="0" anchor="t" anchorCtr="0">
            <a:normAutofit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30000"/>
              </a:lnSpc>
            </a:pPr>
            <a:r>
              <a:rPr lang="en-US" altLang="zh-CN" sz="3200" b="1" spc="150">
                <a:solidFill>
                  <a:srgbClr val="FFFFFF"/>
                </a:solidFill>
                <a:uFillTx/>
                <a:latin typeface="+mn-ea"/>
                <a:cs typeface="+mj-lt"/>
              </a:rPr>
              <a:t>03</a:t>
            </a:r>
            <a:endParaRPr lang="en-US" altLang="zh-CN" sz="3200" b="1" spc="150">
              <a:solidFill>
                <a:srgbClr val="FFFFFF"/>
              </a:solidFill>
              <a:uFillTx/>
              <a:latin typeface="+mn-ea"/>
              <a:cs typeface="+mj-lt"/>
            </a:endParaRPr>
          </a:p>
        </p:txBody>
      </p:sp>
      <p:sp>
        <p:nvSpPr>
          <p:cNvPr id="50" name="矩形 49"/>
          <p:cNvSpPr/>
          <p:nvPr>
            <p:custDataLst>
              <p:tags r:id="rId12"/>
            </p:custDataLst>
          </p:nvPr>
        </p:nvSpPr>
        <p:spPr>
          <a:xfrm>
            <a:off x="1422472" y="4730661"/>
            <a:ext cx="4441641" cy="1387245"/>
          </a:xfrm>
          <a:prstGeom prst="rect">
            <a:avLst/>
          </a:pr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endParaRPr lang="zh-CN" altLang="en-US">
              <a:solidFill>
                <a:schemeClr val="tx1"/>
              </a:solidFill>
              <a:latin typeface="+mn-ea"/>
            </a:endParaRPr>
          </a:p>
        </p:txBody>
      </p:sp>
      <p:sp>
        <p:nvSpPr>
          <p:cNvPr id="51" name="文本框 50"/>
          <p:cNvSpPr txBox="1"/>
          <p:nvPr>
            <p:custDataLst>
              <p:tags r:id="rId13"/>
            </p:custDataLst>
          </p:nvPr>
        </p:nvSpPr>
        <p:spPr>
          <a:xfrm>
            <a:off x="1544498" y="4766888"/>
            <a:ext cx="4157080" cy="1321369"/>
          </a:xfrm>
          <a:prstGeom prst="rect">
            <a:avLst/>
          </a:prstGeom>
          <a:noFill/>
        </p:spPr>
        <p:txBody>
          <a:bodyPr wrap="square"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20000"/>
              </a:lnSpc>
              <a:spcBef>
                <a:spcPct val="0"/>
              </a:spcBef>
              <a:spcAft>
                <a:spcPct val="0"/>
              </a:spcAft>
              <a:buClrTx/>
              <a:buSzTx/>
              <a:buFontTx/>
            </a:pPr>
            <a:r>
              <a:rPr lang="zh-CN" altLang="en-US" sz="2400" spc="100">
                <a:solidFill>
                  <a:schemeClr val="tx1">
                    <a:lumMod val="75000"/>
                    <a:lumOff val="25000"/>
                  </a:schemeClr>
                </a:solidFill>
                <a:latin typeface="+mn-ea"/>
                <a:sym typeface="+mn-ea"/>
              </a:rPr>
              <a:t>治疗方案：手术方法、药物治疗等</a:t>
            </a:r>
            <a:endParaRPr lang="zh-CN" altLang="en-US" sz="2400" spc="100">
              <a:solidFill>
                <a:schemeClr val="tx1">
                  <a:lumMod val="75000"/>
                  <a:lumOff val="25000"/>
                </a:schemeClr>
              </a:solidFill>
              <a:latin typeface="+mn-ea"/>
              <a:sym typeface="+mn-ea"/>
            </a:endParaRPr>
          </a:p>
        </p:txBody>
      </p:sp>
      <p:sp>
        <p:nvSpPr>
          <p:cNvPr id="53" name="剪去对角的矩形 52"/>
          <p:cNvSpPr/>
          <p:nvPr>
            <p:custDataLst>
              <p:tags r:id="rId14"/>
            </p:custDataLst>
          </p:nvPr>
        </p:nvSpPr>
        <p:spPr>
          <a:xfrm>
            <a:off x="609601" y="3397274"/>
            <a:ext cx="725650" cy="704543"/>
          </a:xfrm>
          <a:prstGeom prst="snip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endParaRPr kumimoji="1" lang="zh-CN" altLang="en-US">
              <a:latin typeface="+mn-ea"/>
            </a:endParaRPr>
          </a:p>
        </p:txBody>
      </p:sp>
      <p:sp>
        <p:nvSpPr>
          <p:cNvPr id="56" name="文本框 55"/>
          <p:cNvSpPr txBox="1"/>
          <p:nvPr>
            <p:custDataLst>
              <p:tags r:id="rId15"/>
            </p:custDataLst>
          </p:nvPr>
        </p:nvSpPr>
        <p:spPr>
          <a:xfrm>
            <a:off x="608330" y="3415705"/>
            <a:ext cx="727834" cy="668879"/>
          </a:xfrm>
          <a:prstGeom prst="rect">
            <a:avLst/>
          </a:prstGeom>
          <a:noFill/>
        </p:spPr>
        <p:txBody>
          <a:bodyPr vert="horz" wrap="square" lIns="91440" tIns="45720" rIns="91440" bIns="45720" rtlCol="0" anchor="t" anchorCtr="0">
            <a:normAutofit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30000"/>
              </a:lnSpc>
            </a:pPr>
            <a:r>
              <a:rPr lang="en-US" altLang="zh-CN" sz="3200" b="1" spc="150">
                <a:solidFill>
                  <a:srgbClr val="FFFFFF"/>
                </a:solidFill>
                <a:uFillTx/>
                <a:latin typeface="+mn-ea"/>
                <a:cs typeface="+mj-lt"/>
              </a:rPr>
              <a:t>02</a:t>
            </a:r>
            <a:endParaRPr lang="en-US" altLang="zh-CN" sz="3200" b="1" spc="150">
              <a:solidFill>
                <a:srgbClr val="FFFFFF"/>
              </a:solidFill>
              <a:uFillTx/>
              <a:latin typeface="+mn-ea"/>
              <a:cs typeface="+mj-lt"/>
            </a:endParaRPr>
          </a:p>
        </p:txBody>
      </p:sp>
      <p:sp>
        <p:nvSpPr>
          <p:cNvPr id="54" name="矩形 53"/>
          <p:cNvSpPr/>
          <p:nvPr>
            <p:custDataLst>
              <p:tags r:id="rId16"/>
            </p:custDataLst>
          </p:nvPr>
        </p:nvSpPr>
        <p:spPr>
          <a:xfrm>
            <a:off x="1422472" y="3057253"/>
            <a:ext cx="4441641" cy="1385308"/>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endParaRPr lang="zh-CN" altLang="en-US">
              <a:solidFill>
                <a:schemeClr val="tx1"/>
              </a:solidFill>
              <a:latin typeface="+mn-ea"/>
            </a:endParaRPr>
          </a:p>
        </p:txBody>
      </p:sp>
      <p:sp>
        <p:nvSpPr>
          <p:cNvPr id="55" name="文本框 54"/>
          <p:cNvSpPr txBox="1"/>
          <p:nvPr>
            <p:custDataLst>
              <p:tags r:id="rId17"/>
            </p:custDataLst>
          </p:nvPr>
        </p:nvSpPr>
        <p:spPr>
          <a:xfrm>
            <a:off x="1544498" y="3092209"/>
            <a:ext cx="4157080" cy="1321369"/>
          </a:xfrm>
          <a:prstGeom prst="rect">
            <a:avLst/>
          </a:prstGeom>
          <a:noFill/>
        </p:spPr>
        <p:txBody>
          <a:bodyPr wrap="square"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20000"/>
              </a:lnSpc>
              <a:spcBef>
                <a:spcPct val="0"/>
              </a:spcBef>
              <a:spcAft>
                <a:spcPct val="0"/>
              </a:spcAft>
              <a:buClrTx/>
              <a:buSzTx/>
              <a:buFontTx/>
            </a:pPr>
            <a:r>
              <a:rPr lang="zh-CN" altLang="en-US" sz="2400" spc="100">
                <a:solidFill>
                  <a:schemeClr val="tx1">
                    <a:lumMod val="75000"/>
                    <a:lumOff val="25000"/>
                  </a:schemeClr>
                </a:solidFill>
                <a:latin typeface="+mn-ea"/>
                <a:sym typeface="+mn-ea"/>
              </a:rPr>
              <a:t>诊断：电极导线脱位原因、部位等</a:t>
            </a:r>
            <a:endParaRPr lang="zh-CN" altLang="en-US" sz="2400" spc="100">
              <a:solidFill>
                <a:schemeClr val="tx1">
                  <a:lumMod val="75000"/>
                  <a:lumOff val="25000"/>
                </a:schemeClr>
              </a:solidFill>
              <a:latin typeface="+mn-ea"/>
              <a:sym typeface="+mn-ea"/>
            </a:endParaRPr>
          </a:p>
        </p:txBody>
      </p:sp>
      <p:sp>
        <p:nvSpPr>
          <p:cNvPr id="57" name="剪去对角的矩形 56"/>
          <p:cNvSpPr/>
          <p:nvPr>
            <p:custDataLst>
              <p:tags r:id="rId18"/>
            </p:custDataLst>
          </p:nvPr>
        </p:nvSpPr>
        <p:spPr>
          <a:xfrm>
            <a:off x="6323213" y="1695266"/>
            <a:ext cx="725650" cy="704543"/>
          </a:xfrm>
          <a:prstGeom prst="snip2Diag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endParaRPr kumimoji="1" lang="zh-CN" altLang="en-US">
              <a:latin typeface="+mn-ea"/>
            </a:endParaRPr>
          </a:p>
        </p:txBody>
      </p:sp>
      <p:sp>
        <p:nvSpPr>
          <p:cNvPr id="60" name="文本框 59"/>
          <p:cNvSpPr txBox="1"/>
          <p:nvPr>
            <p:custDataLst>
              <p:tags r:id="rId19"/>
            </p:custDataLst>
          </p:nvPr>
        </p:nvSpPr>
        <p:spPr>
          <a:xfrm>
            <a:off x="6321942" y="1712425"/>
            <a:ext cx="727834" cy="668879"/>
          </a:xfrm>
          <a:prstGeom prst="rect">
            <a:avLst/>
          </a:prstGeom>
          <a:noFill/>
        </p:spPr>
        <p:txBody>
          <a:bodyPr vert="horz" wrap="square" lIns="91440" tIns="45720" rIns="91440" bIns="45720" rtlCol="0" anchor="t" anchorCtr="0">
            <a:normAutofit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30000"/>
              </a:lnSpc>
            </a:pPr>
            <a:r>
              <a:rPr lang="en-US" altLang="zh-CN" sz="3200" b="1" spc="150">
                <a:solidFill>
                  <a:srgbClr val="FFFFFF"/>
                </a:solidFill>
                <a:uFillTx/>
                <a:latin typeface="+mn-ea"/>
                <a:cs typeface="+mj-lt"/>
              </a:rPr>
              <a:t>04</a:t>
            </a:r>
            <a:endParaRPr lang="en-US" altLang="zh-CN" sz="3200" b="1" spc="150">
              <a:solidFill>
                <a:srgbClr val="FFFFFF"/>
              </a:solidFill>
              <a:uFillTx/>
              <a:latin typeface="+mn-ea"/>
              <a:cs typeface="+mj-lt"/>
            </a:endParaRPr>
          </a:p>
        </p:txBody>
      </p:sp>
      <p:sp>
        <p:nvSpPr>
          <p:cNvPr id="58" name="矩形 57"/>
          <p:cNvSpPr/>
          <p:nvPr>
            <p:custDataLst>
              <p:tags r:id="rId20"/>
            </p:custDataLst>
          </p:nvPr>
        </p:nvSpPr>
        <p:spPr>
          <a:xfrm>
            <a:off x="7136084" y="1353974"/>
            <a:ext cx="4441641" cy="1385308"/>
          </a:xfrm>
          <a:prstGeom prst="rect">
            <a:avLst/>
          </a:prstGeom>
          <a:noFill/>
          <a:ln w="6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endParaRPr lang="zh-CN" altLang="en-US">
              <a:solidFill>
                <a:schemeClr val="tx1"/>
              </a:solidFill>
              <a:latin typeface="+mn-ea"/>
            </a:endParaRPr>
          </a:p>
        </p:txBody>
      </p:sp>
      <p:sp>
        <p:nvSpPr>
          <p:cNvPr id="59" name="文本框 58"/>
          <p:cNvSpPr txBox="1"/>
          <p:nvPr>
            <p:custDataLst>
              <p:tags r:id="rId21"/>
            </p:custDataLst>
          </p:nvPr>
        </p:nvSpPr>
        <p:spPr>
          <a:xfrm>
            <a:off x="7257474" y="1389565"/>
            <a:ext cx="4157080" cy="1321369"/>
          </a:xfrm>
          <a:prstGeom prst="rect">
            <a:avLst/>
          </a:prstGeom>
          <a:noFill/>
        </p:spPr>
        <p:txBody>
          <a:bodyPr wrap="square"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20000"/>
              </a:lnSpc>
              <a:spcBef>
                <a:spcPct val="0"/>
              </a:spcBef>
              <a:spcAft>
                <a:spcPct val="0"/>
              </a:spcAft>
              <a:buClrTx/>
              <a:buSzTx/>
              <a:buFontTx/>
            </a:pPr>
            <a:r>
              <a:rPr lang="zh-CN" altLang="en-US" sz="2400" spc="100">
                <a:solidFill>
                  <a:schemeClr val="tx1">
                    <a:lumMod val="75000"/>
                    <a:lumOff val="25000"/>
                  </a:schemeClr>
                </a:solidFill>
                <a:latin typeface="+mn-ea"/>
                <a:sym typeface="+mn-ea"/>
              </a:rPr>
              <a:t>治疗效果：术后恢复情况、并发症等</a:t>
            </a:r>
            <a:endParaRPr lang="zh-CN" altLang="en-US" sz="2400" spc="100">
              <a:solidFill>
                <a:schemeClr val="tx1">
                  <a:lumMod val="75000"/>
                  <a:lumOff val="25000"/>
                </a:schemeClr>
              </a:solidFill>
              <a:latin typeface="+mn-ea"/>
              <a:sym typeface="+mn-ea"/>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占位符 1"/>
          <p:cNvSpPr>
            <a:spLocks noGrp="1"/>
          </p:cNvSpPr>
          <p:nvPr>
            <p:ph type="body" idx="2"/>
            <p:custDataLst>
              <p:tags r:id="rId3"/>
            </p:custDataLst>
          </p:nvPr>
        </p:nvSpPr>
        <p:spPr/>
        <p:txBody>
          <a:bodyPr>
            <a:normAutofit/>
          </a:bodyPr>
          <a:lstStyle/>
          <a:p>
            <a:r>
              <a:rPr lang="zh-CN" altLang="en-US"/>
              <a:t>Part Three</a:t>
            </a:r>
            <a:endParaRPr lang="zh-CN" altLang="en-US"/>
          </a:p>
        </p:txBody>
      </p:sp>
      <p:sp>
        <p:nvSpPr>
          <p:cNvPr id="3" name="标题 2"/>
          <p:cNvSpPr>
            <a:spLocks noGrp="1"/>
          </p:cNvSpPr>
          <p:nvPr>
            <p:ph type="title" idx="1"/>
            <p:custDataLst>
              <p:tags r:id="rId4"/>
            </p:custDataLst>
          </p:nvPr>
        </p:nvSpPr>
        <p:spPr/>
        <p:txBody>
          <a:bodyPr/>
          <a:lstStyle/>
          <a:p>
            <a:r>
              <a:rPr lang="zh-CN" altLang="en-US"/>
              <a:t>护理诊断</a:t>
            </a:r>
            <a:endParaRPr lang="zh-CN" altLang="en-US"/>
          </a:p>
        </p:txBody>
      </p:sp>
    </p:spTree>
    <p:custDataLst>
      <p:tags r:id="rId5"/>
    </p:custData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idx="2"/>
          </p:nvPr>
        </p:nvSpPr>
        <p:spPr/>
        <p:txBody>
          <a:bodyPr/>
          <a:lstStyle/>
          <a:p>
            <a:r>
              <a:rPr lang="zh-CN" altLang="en-US"/>
              <a:t>疼痛</a:t>
            </a:r>
            <a:endParaRPr lang="zh-CN" altLang="en-US"/>
          </a:p>
        </p:txBody>
      </p:sp>
      <p:sp>
        <p:nvSpPr>
          <p:cNvPr id="21" name="矩形: 圆角 4"/>
          <p:cNvSpPr/>
          <p:nvPr>
            <p:custDataLst>
              <p:tags r:id="rId2"/>
            </p:custDataLst>
          </p:nvPr>
        </p:nvSpPr>
        <p:spPr>
          <a:xfrm>
            <a:off x="608330" y="1789915"/>
            <a:ext cx="2569178" cy="3891925"/>
          </a:xfrm>
          <a:prstGeom prst="roundRect">
            <a:avLst/>
          </a:prstGeom>
          <a:noFill/>
          <a:ln>
            <a:solidFill>
              <a:schemeClr val="lt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lnSpc>
                <a:spcPct val="120000"/>
              </a:lnSpc>
            </a:pPr>
            <a:endParaRPr lang="zh-CN" altLang="en-US">
              <a:solidFill>
                <a:schemeClr val="lt1"/>
              </a:solidFill>
              <a:latin typeface="+mn-ea"/>
              <a:sym typeface="Arial" pitchFamily="34" charset="0"/>
            </a:endParaRPr>
          </a:p>
        </p:txBody>
      </p:sp>
      <p:sp>
        <p:nvSpPr>
          <p:cNvPr id="23" name="矩形: 圆角 4"/>
          <p:cNvSpPr/>
          <p:nvPr>
            <p:custDataLst>
              <p:tags r:id="rId3"/>
            </p:custDataLst>
          </p:nvPr>
        </p:nvSpPr>
        <p:spPr>
          <a:xfrm>
            <a:off x="3408213" y="1789915"/>
            <a:ext cx="2569178" cy="3891925"/>
          </a:xfrm>
          <a:prstGeom prst="roundRect">
            <a:avLst/>
          </a:prstGeom>
          <a:noFill/>
          <a:ln>
            <a:solidFill>
              <a:schemeClr val="lt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lnSpc>
                <a:spcPct val="120000"/>
              </a:lnSpc>
            </a:pPr>
            <a:endParaRPr lang="zh-CN" altLang="en-US">
              <a:solidFill>
                <a:schemeClr val="lt1"/>
              </a:solidFill>
              <a:latin typeface="+mn-ea"/>
              <a:sym typeface="Arial" pitchFamily="34" charset="0"/>
            </a:endParaRPr>
          </a:p>
        </p:txBody>
      </p:sp>
      <p:sp>
        <p:nvSpPr>
          <p:cNvPr id="25" name="文本框 24"/>
          <p:cNvSpPr txBox="1"/>
          <p:nvPr>
            <p:custDataLst>
              <p:tags r:id="rId4"/>
            </p:custDataLst>
          </p:nvPr>
        </p:nvSpPr>
        <p:spPr>
          <a:xfrm>
            <a:off x="823459" y="3460212"/>
            <a:ext cx="2138930" cy="1843782"/>
          </a:xfrm>
          <a:prstGeom prst="rect">
            <a:avLst/>
          </a:prstGeom>
          <a:noFill/>
        </p:spPr>
        <p:txBody>
          <a:bodyPr wrap="square" lIns="71755" tIns="46800" rIns="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20000"/>
              </a:lnSpc>
            </a:pPr>
            <a:r>
              <a:rPr lang="zh-CN" altLang="en-US" spc="150">
                <a:latin typeface="+mn-ea"/>
                <a:sym typeface="Arial" pitchFamily="34" charset="0"/>
              </a:rPr>
              <a:t>原因：电极导线脱位引起</a:t>
            </a:r>
            <a:endParaRPr lang="zh-CN" altLang="en-US" spc="150">
              <a:latin typeface="+mn-ea"/>
              <a:sym typeface="Arial" pitchFamily="34" charset="0"/>
            </a:endParaRPr>
          </a:p>
        </p:txBody>
      </p:sp>
      <p:sp>
        <p:nvSpPr>
          <p:cNvPr id="27" name="文本框 26"/>
          <p:cNvSpPr txBox="1"/>
          <p:nvPr>
            <p:custDataLst>
              <p:tags r:id="rId5"/>
            </p:custDataLst>
          </p:nvPr>
        </p:nvSpPr>
        <p:spPr>
          <a:xfrm>
            <a:off x="3623341" y="3460212"/>
            <a:ext cx="2138930" cy="1843782"/>
          </a:xfrm>
          <a:prstGeom prst="rect">
            <a:avLst/>
          </a:prstGeom>
          <a:noFill/>
        </p:spPr>
        <p:txBody>
          <a:bodyPr wrap="square" lIns="71755" tIns="46800" rIns="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20000"/>
              </a:lnSpc>
            </a:pPr>
            <a:r>
              <a:rPr lang="zh-CN" altLang="en-US" spc="150">
                <a:latin typeface="+mn-ea"/>
                <a:sym typeface="Arial" pitchFamily="34" charset="0"/>
              </a:rPr>
              <a:t>程度：轻度至中度</a:t>
            </a:r>
            <a:endParaRPr lang="zh-CN" altLang="en-US" spc="150">
              <a:latin typeface="+mn-ea"/>
              <a:sym typeface="Arial" pitchFamily="34" charset="0"/>
            </a:endParaRPr>
          </a:p>
        </p:txBody>
      </p:sp>
      <p:sp>
        <p:nvSpPr>
          <p:cNvPr id="28" name="文本框 27"/>
          <p:cNvSpPr txBox="1"/>
          <p:nvPr>
            <p:custDataLst>
              <p:tags r:id="rId6"/>
            </p:custDataLst>
          </p:nvPr>
        </p:nvSpPr>
        <p:spPr>
          <a:xfrm>
            <a:off x="1024459" y="2222741"/>
            <a:ext cx="1736850" cy="1093214"/>
          </a:xfrm>
          <a:prstGeom prst="rect">
            <a:avLst/>
          </a:prstGeom>
          <a:noFill/>
        </p:spPr>
        <p:txBody>
          <a:bodyPr wrap="square" r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6000" b="1">
                <a:solidFill>
                  <a:schemeClr val="accent1"/>
                </a:solidFill>
                <a:latin typeface="+mn-ea"/>
              </a:rPr>
              <a:t>01</a:t>
            </a:r>
            <a:endParaRPr lang="en-US" altLang="zh-CN" sz="6000" b="1">
              <a:solidFill>
                <a:schemeClr val="accent1"/>
              </a:solidFill>
              <a:latin typeface="+mn-ea"/>
            </a:endParaRPr>
          </a:p>
        </p:txBody>
      </p:sp>
      <p:sp>
        <p:nvSpPr>
          <p:cNvPr id="29" name="文本框 28"/>
          <p:cNvSpPr txBox="1"/>
          <p:nvPr>
            <p:custDataLst>
              <p:tags r:id="rId7"/>
            </p:custDataLst>
          </p:nvPr>
        </p:nvSpPr>
        <p:spPr>
          <a:xfrm>
            <a:off x="3824342" y="2222741"/>
            <a:ext cx="1736850" cy="1093214"/>
          </a:xfrm>
          <a:prstGeom prst="rect">
            <a:avLst/>
          </a:prstGeom>
          <a:noFill/>
        </p:spPr>
        <p:txBody>
          <a:bodyPr wrap="square" r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6000" b="1">
                <a:solidFill>
                  <a:schemeClr val="accent4"/>
                </a:solidFill>
                <a:latin typeface="+mn-ea"/>
              </a:rPr>
              <a:t>02</a:t>
            </a:r>
            <a:endParaRPr lang="en-US" altLang="zh-CN" sz="6000" b="1">
              <a:solidFill>
                <a:schemeClr val="accent4"/>
              </a:solidFill>
              <a:latin typeface="+mn-ea"/>
            </a:endParaRPr>
          </a:p>
        </p:txBody>
      </p:sp>
      <p:sp>
        <p:nvSpPr>
          <p:cNvPr id="30" name="矩形: 圆角 4"/>
          <p:cNvSpPr/>
          <p:nvPr>
            <p:custDataLst>
              <p:tags r:id="rId8"/>
            </p:custDataLst>
          </p:nvPr>
        </p:nvSpPr>
        <p:spPr>
          <a:xfrm>
            <a:off x="6208738" y="1789915"/>
            <a:ext cx="2569178" cy="3891925"/>
          </a:xfrm>
          <a:prstGeom prst="roundRect">
            <a:avLst/>
          </a:prstGeom>
          <a:noFill/>
          <a:ln>
            <a:solidFill>
              <a:schemeClr val="lt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lnSpc>
                <a:spcPct val="120000"/>
              </a:lnSpc>
            </a:pPr>
            <a:endParaRPr lang="zh-CN" altLang="en-US">
              <a:solidFill>
                <a:schemeClr val="lt1"/>
              </a:solidFill>
              <a:latin typeface="+mn-ea"/>
              <a:sym typeface="Arial" pitchFamily="34" charset="0"/>
            </a:endParaRPr>
          </a:p>
        </p:txBody>
      </p:sp>
      <p:sp>
        <p:nvSpPr>
          <p:cNvPr id="31" name="文本框 30"/>
          <p:cNvSpPr txBox="1"/>
          <p:nvPr>
            <p:custDataLst>
              <p:tags r:id="rId9"/>
            </p:custDataLst>
          </p:nvPr>
        </p:nvSpPr>
        <p:spPr>
          <a:xfrm>
            <a:off x="6423866" y="3460212"/>
            <a:ext cx="2138930" cy="1843782"/>
          </a:xfrm>
          <a:prstGeom prst="rect">
            <a:avLst/>
          </a:prstGeom>
          <a:noFill/>
        </p:spPr>
        <p:txBody>
          <a:bodyPr wrap="square" lIns="71755" tIns="46800" rIns="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20000"/>
              </a:lnSpc>
            </a:pPr>
            <a:r>
              <a:rPr lang="zh-CN" altLang="en-US" spc="150">
                <a:latin typeface="+mn-ea"/>
                <a:sym typeface="Arial" pitchFamily="34" charset="0"/>
              </a:rPr>
              <a:t>持续时间：不定</a:t>
            </a:r>
            <a:endParaRPr lang="zh-CN" altLang="en-US" spc="150">
              <a:latin typeface="+mn-ea"/>
              <a:sym typeface="Arial" pitchFamily="34" charset="0"/>
            </a:endParaRPr>
          </a:p>
        </p:txBody>
      </p:sp>
      <p:sp>
        <p:nvSpPr>
          <p:cNvPr id="32" name="文本框 31"/>
          <p:cNvSpPr txBox="1"/>
          <p:nvPr>
            <p:custDataLst>
              <p:tags r:id="rId10"/>
            </p:custDataLst>
          </p:nvPr>
        </p:nvSpPr>
        <p:spPr>
          <a:xfrm>
            <a:off x="6624867" y="2222741"/>
            <a:ext cx="1736850" cy="1093214"/>
          </a:xfrm>
          <a:prstGeom prst="rect">
            <a:avLst/>
          </a:prstGeom>
          <a:noFill/>
        </p:spPr>
        <p:txBody>
          <a:bodyPr wrap="square" r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6000" b="1">
                <a:solidFill>
                  <a:schemeClr val="accent1"/>
                </a:solidFill>
                <a:latin typeface="+mn-ea"/>
              </a:rPr>
              <a:t>03</a:t>
            </a:r>
            <a:endParaRPr lang="en-US" altLang="zh-CN" sz="6000" b="1">
              <a:solidFill>
                <a:schemeClr val="accent1"/>
              </a:solidFill>
              <a:latin typeface="+mn-ea"/>
            </a:endParaRPr>
          </a:p>
        </p:txBody>
      </p:sp>
      <p:sp>
        <p:nvSpPr>
          <p:cNvPr id="7" name="矩形: 圆角 4"/>
          <p:cNvSpPr/>
          <p:nvPr>
            <p:custDataLst>
              <p:tags r:id="rId11"/>
            </p:custDataLst>
          </p:nvPr>
        </p:nvSpPr>
        <p:spPr>
          <a:xfrm>
            <a:off x="9008620" y="1789915"/>
            <a:ext cx="2569178" cy="3891925"/>
          </a:xfrm>
          <a:prstGeom prst="roundRect">
            <a:avLst/>
          </a:prstGeom>
          <a:noFill/>
          <a:ln>
            <a:solidFill>
              <a:schemeClr val="lt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Light"/>
                <a:ea typeface="+mn-ea"/>
                <a:cs typeface="+mn-cs"/>
              </a:defRPr>
            </a:lvl1pPr>
            <a:lvl2pPr marL="457200" algn="l" defTabSz="914400" rtl="0" eaLnBrk="1" latinLnBrk="0" hangingPunct="1">
              <a:defRPr sz="1800" kern="1200">
                <a:solidFill>
                  <a:srgbClr val="FFFFFF"/>
                </a:solidFill>
                <a:latin typeface="MiSans Light"/>
                <a:ea typeface="+mn-ea"/>
                <a:cs typeface="+mn-cs"/>
              </a:defRPr>
            </a:lvl2pPr>
            <a:lvl3pPr marL="914400" algn="l" defTabSz="914400" rtl="0" eaLnBrk="1" latinLnBrk="0" hangingPunct="1">
              <a:defRPr sz="1800" kern="1200">
                <a:solidFill>
                  <a:srgbClr val="FFFFFF"/>
                </a:solidFill>
                <a:latin typeface="MiSans Light"/>
                <a:ea typeface="+mn-ea"/>
                <a:cs typeface="+mn-cs"/>
              </a:defRPr>
            </a:lvl3pPr>
            <a:lvl4pPr marL="1371600" algn="l" defTabSz="914400" rtl="0" eaLnBrk="1" latinLnBrk="0" hangingPunct="1">
              <a:defRPr sz="1800" kern="1200">
                <a:solidFill>
                  <a:srgbClr val="FFFFFF"/>
                </a:solidFill>
                <a:latin typeface="MiSans Light"/>
                <a:ea typeface="+mn-ea"/>
                <a:cs typeface="+mn-cs"/>
              </a:defRPr>
            </a:lvl4pPr>
            <a:lvl5pPr marL="1828800" algn="l" defTabSz="914400" rtl="0" eaLnBrk="1" latinLnBrk="0" hangingPunct="1">
              <a:defRPr sz="1800" kern="1200">
                <a:solidFill>
                  <a:srgbClr val="FFFFFF"/>
                </a:solidFill>
                <a:latin typeface="MiSans Light"/>
                <a:ea typeface="+mn-ea"/>
                <a:cs typeface="+mn-cs"/>
              </a:defRPr>
            </a:lvl5pPr>
            <a:lvl6pPr marL="2286000" algn="l" defTabSz="914400" rtl="0" eaLnBrk="1" latinLnBrk="0" hangingPunct="1">
              <a:defRPr sz="1800" kern="1200">
                <a:solidFill>
                  <a:srgbClr val="FFFFFF"/>
                </a:solidFill>
                <a:latin typeface="MiSans Light"/>
                <a:ea typeface="+mn-ea"/>
                <a:cs typeface="+mn-cs"/>
              </a:defRPr>
            </a:lvl6pPr>
            <a:lvl7pPr marL="2743200" algn="l" defTabSz="914400" rtl="0" eaLnBrk="1" latinLnBrk="0" hangingPunct="1">
              <a:defRPr sz="1800" kern="1200">
                <a:solidFill>
                  <a:srgbClr val="FFFFFF"/>
                </a:solidFill>
                <a:latin typeface="MiSans Light"/>
                <a:ea typeface="+mn-ea"/>
                <a:cs typeface="+mn-cs"/>
              </a:defRPr>
            </a:lvl7pPr>
            <a:lvl8pPr marL="3200400" algn="l" defTabSz="914400" rtl="0" eaLnBrk="1" latinLnBrk="0" hangingPunct="1">
              <a:defRPr sz="1800" kern="1200">
                <a:solidFill>
                  <a:srgbClr val="FFFFFF"/>
                </a:solidFill>
                <a:latin typeface="MiSans Light"/>
                <a:ea typeface="+mn-ea"/>
                <a:cs typeface="+mn-cs"/>
              </a:defRPr>
            </a:lvl8pPr>
            <a:lvl9pPr marL="3657600" algn="l" defTabSz="914400" rtl="0" eaLnBrk="1" latinLnBrk="0" hangingPunct="1">
              <a:defRPr sz="1800" kern="1200">
                <a:solidFill>
                  <a:srgbClr val="FFFFFF"/>
                </a:solidFill>
                <a:latin typeface="MiSans Light"/>
                <a:ea typeface="+mn-ea"/>
                <a:cs typeface="+mn-cs"/>
              </a:defRPr>
            </a:lvl9pPr>
          </a:lstStyle>
          <a:p>
            <a:pPr algn="ctr">
              <a:lnSpc>
                <a:spcPct val="120000"/>
              </a:lnSpc>
            </a:pPr>
            <a:endParaRPr lang="zh-CN" altLang="en-US">
              <a:solidFill>
                <a:schemeClr val="lt1"/>
              </a:solidFill>
              <a:latin typeface="+mn-ea"/>
              <a:sym typeface="Arial" pitchFamily="34" charset="0"/>
            </a:endParaRPr>
          </a:p>
        </p:txBody>
      </p:sp>
      <p:sp>
        <p:nvSpPr>
          <p:cNvPr id="11" name="文本框 10"/>
          <p:cNvSpPr txBox="1"/>
          <p:nvPr>
            <p:custDataLst>
              <p:tags r:id="rId12"/>
            </p:custDataLst>
          </p:nvPr>
        </p:nvSpPr>
        <p:spPr>
          <a:xfrm>
            <a:off x="9223749" y="3460212"/>
            <a:ext cx="2138930" cy="1843782"/>
          </a:xfrm>
          <a:prstGeom prst="rect">
            <a:avLst/>
          </a:prstGeom>
          <a:noFill/>
        </p:spPr>
        <p:txBody>
          <a:bodyPr wrap="square" lIns="71755" tIns="46800" rIns="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pc="150">
                <a:latin typeface="+mn-ea"/>
                <a:sym typeface="Arial" pitchFamily="34" charset="0"/>
              </a:rPr>
              <a:t>影响：患者舒适度下降，影响康复进程</a:t>
            </a:r>
            <a:endParaRPr lang="zh-CN" altLang="en-US" spc="150">
              <a:latin typeface="+mn-ea"/>
              <a:sym typeface="Arial" pitchFamily="34" charset="0"/>
            </a:endParaRPr>
          </a:p>
        </p:txBody>
      </p:sp>
      <p:sp>
        <p:nvSpPr>
          <p:cNvPr id="12" name="文本框 11"/>
          <p:cNvSpPr txBox="1"/>
          <p:nvPr>
            <p:custDataLst>
              <p:tags r:id="rId13"/>
            </p:custDataLst>
          </p:nvPr>
        </p:nvSpPr>
        <p:spPr>
          <a:xfrm>
            <a:off x="9424750" y="2222741"/>
            <a:ext cx="1736850" cy="1093214"/>
          </a:xfrm>
          <a:prstGeom prst="rect">
            <a:avLst/>
          </a:prstGeom>
          <a:noFill/>
        </p:spPr>
        <p:txBody>
          <a:bodyPr wrap="square" r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6000" b="1">
                <a:solidFill>
                  <a:schemeClr val="accent1"/>
                </a:solidFill>
                <a:latin typeface="+mn-ea"/>
              </a:rPr>
              <a:t>04</a:t>
            </a:r>
            <a:endParaRPr lang="en-US" altLang="zh-CN" sz="6000" b="1">
              <a:solidFill>
                <a:schemeClr val="accent1"/>
              </a:solidFill>
              <a:latin typeface="+mn-ea"/>
            </a:endParaRPr>
          </a:p>
        </p:txBody>
      </p:sp>
    </p:spTree>
    <p:custDataLst>
      <p:tags r:id="rId14"/>
    </p:custData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https://d.book118.com/438055143023006041</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i*1"/>
  <p:tag name="KSO_WM_UNIT_INDEX" val="1"/>
  <p:tag name="KSO_WM_UNIT_LAYERLEVEL" val="1"/>
  <p:tag name="KSO_WM_UNIT_PLACING_PICTURE_USER_VIEWPORT" val="{&quot;height&quot;:10800,&quot;width&quot;:19200}"/>
  <p:tag name="KSO_WM_UNIT_TYPE" val="i"/>
</p:tagLst>
</file>

<file path=ppt/tags/tag2.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i*2"/>
  <p:tag name="KSO_WM_UNIT_INDEX" val="2"/>
  <p:tag name="KSO_WM_UNIT_LAYERLEVEL" val="1"/>
  <p:tag name="KSO_WM_UNIT_LINE_FILL_TYPE" val="2"/>
  <p:tag name="KSO_WM_UNIT_LINE_FORE_SCHEMECOLOR_INDEX" val="14"/>
  <p:tag name="KSO_WM_UNIT_LINE_FORE_SCHEMECOLOR_INDEX_BRIGHTNESS" val="0"/>
  <p:tag name="KSO_WM_UNIT_TYPE" val="i"/>
</p:tagLst>
</file>

<file path=ppt/tags/tag3.xml><?xml version="1.0" encoding="utf-8"?>
<p:tagLst xmlns:p="http://schemas.openxmlformats.org/presentationml/2006/main">
  <p:tag name="KSO_WM_BEAUTIFY_FLAG" val="#wm#"/>
  <p:tag name="KSO_WM_TAG_VERSION" val="3.0"/>
  <p:tag name="KSO_WM_UNIT_COMPATIBLE" val="0"/>
  <p:tag name="KSO_WM_UNIT_CONTENT_GROUP_TYPE" val="contentchip"/>
  <p:tag name="KSO_WM_UNIT_DIAGRAM_ISNUMVISUAL" val="0"/>
  <p:tag name="KSO_WM_UNIT_DIAGRAM_ISREFERUNIT" val="0"/>
  <p:tag name="KSO_WM_UNIT_HIGHLIGHT" val="0"/>
  <p:tag name="KSO_WM_UNIT_ID" val="_1*f*1"/>
  <p:tag name="KSO_WM_UNIT_INDEX" val="1"/>
  <p:tag name="KSO_WM_UNIT_LAYERLEVEL" val="1"/>
  <p:tag name="KSO_WM_UNIT_NOCLEAR" val="0"/>
  <p:tag name="KSO_WM_UNIT_PRESET_TEXT" val="汇报人：稻小壳"/>
  <p:tag name="KSO_WM_UNIT_SUBTYPE" val="b"/>
  <p:tag name="KSO_WM_UNIT_TEXT_FILL_FORE_SCHEMECOLOR_INDEX" val="14"/>
  <p:tag name="KSO_WM_UNIT_TEXT_FILL_FORE_SCHEMECOLOR_INDEX_BRIGHTNESS" val="-0.25"/>
  <p:tag name="KSO_WM_UNIT_TEXT_FILL_TYPE" val="1"/>
  <p:tag name="KSO_WM_UNIT_TYPE" val="f"/>
  <p:tag name="KSO_WM_UNIT_VALUE" val="60"/>
</p:tagLst>
</file>

<file path=ppt/tags/tag4.xml><?xml version="1.0" encoding="utf-8"?>
<p:tagLst xmlns:p="http://schemas.openxmlformats.org/presentationml/2006/main">
  <p:tag name="KSO_WM_BEAUTIFY_FLAG" val="#wm#"/>
  <p:tag name="KSO_WM_TAG_VERSION" val="3.0"/>
  <p:tag name="KSO_WM_UNIT_COMPATIBLE" val="0"/>
  <p:tag name="KSO_WM_UNIT_CONTENT_GROUP_TYPE" val="contentchip"/>
  <p:tag name="KSO_WM_UNIT_DIAGRAM_ISNUMVISUAL" val="0"/>
  <p:tag name="KSO_WM_UNIT_DIAGRAM_ISREFERUNIT" val="0"/>
  <p:tag name="KSO_WM_UNIT_HIGHLIGHT" val="0"/>
  <p:tag name="KSO_WM_UNIT_ID" val="_1*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5.xml><?xml version="1.0" encoding="utf-8"?>
<p:tagLst xmlns:p="http://schemas.openxmlformats.org/presentationml/2006/main">
  <p:tag name="KSO_WM_BEAUTIFY_FLAG" val="#wm#"/>
  <p:tag name="KSO_WM_TAG_VERSION" val="3.0"/>
  <p:tag name="KSO_WM_UNIT_COMPATIBLE" val="0"/>
  <p:tag name="KSO_WM_UNIT_CONTENT_GROUP_TYPE" val="contentchip"/>
  <p:tag name="KSO_WM_UNIT_DIAGRAM_ISNUMVISUAL" val="0"/>
  <p:tag name="KSO_WM_UNIT_DIAGRAM_ISREFERUNIT" val="0"/>
  <p:tag name="KSO_WM_UNIT_HIGHLIGHT" val="0"/>
  <p:tag name="KSO_WM_UNIT_ID" val="_1*b*1"/>
  <p:tag name="KSO_WM_UNIT_INDEX" val="1"/>
  <p:tag name="KSO_WM_UNIT_ISCONTENTSTITLE" val="0"/>
  <p:tag name="KSO_WM_UNIT_ISNUMDGMTITLE" val="0"/>
  <p:tag name="KSO_WM_UNIT_LAYERLEVEL" val="1"/>
  <p:tag name="KSO_WM_UNIT_NOCLEAR" val="0"/>
  <p:tag name="KSO_WM_UNIT_PRESET_TEXT" val="Simple &amp; Creative"/>
  <p:tag name="KSO_WM_UNIT_TEXT_FILL_FORE_SCHEMECOLOR_INDEX" val="14"/>
  <p:tag name="KSO_WM_UNIT_TEXT_FILL_FORE_SCHEMECOLOR_INDEX_BRIGHTNESS" val="-0.25"/>
  <p:tag name="KSO_WM_UNIT_TEXT_FILL_TYPE" val="1"/>
  <p:tag name="KSO_WM_UNIT_TYPE" val="b"/>
  <p:tag name="KSO_WM_UNIT_VALUE" val="48"/>
</p:tagLst>
</file>

<file path=ppt/tags/tag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2*i*1"/>
  <p:tag name="KSO_WM_UNIT_INDEX" val="1"/>
  <p:tag name="KSO_WM_UNIT_LAYERLEVEL" val="1"/>
  <p:tag name="KSO_WM_UNIT_TYPE" val="i"/>
  <p:tag name="PA" val="v5.2.11"/>
</p:tagLst>
</file>

<file path=ppt/tags/tag10.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2*f*1"/>
  <p:tag name="KSO_WM_UNIT_INDEX" val="1"/>
  <p:tag name="KSO_WM_UNIT_LAYERLEVEL" val="1"/>
  <p:tag name="KSO_WM_UNIT_NOCLEAR" val="0"/>
  <p:tag name="KSO_WM_UNIT_PRESET_TEXT" val="单击此处编辑母版文本样式&#10;第二级&#10;第三级&#10;第四级&#10;第五级"/>
  <p:tag name="KSO_WM_UNIT_SUBTYPE" val="a"/>
  <p:tag name="KSO_WM_UNIT_TEXT_FILL_FORE_SCHEMECOLOR_INDEX" val="13"/>
  <p:tag name="KSO_WM_UNIT_TEXT_FILL_FORE_SCHEMECOLOR_INDEX_BRIGHTNESS" val="0.25"/>
  <p:tag name="KSO_WM_UNIT_TEXT_FILL_TYPE" val="1"/>
  <p:tag name="KSO_WM_UNIT_TYPE" val="f"/>
  <p:tag name="KSO_WM_UNIT_VALUE" val="60"/>
  <p:tag name="PA" val="v5.2.11"/>
</p:tagLst>
</file>

<file path=ppt/tags/tag11.xml><?xml version="1.0" encoding="utf-8"?>
<p:tagLst xmlns:p="http://schemas.openxmlformats.org/presentationml/2006/main">
  <p:tag name="KSO_WM_BEAUTIFY_FLAG" val="#wm#"/>
  <p:tag name="KSO_WM_TAG_VERSION" val="3.0"/>
  <p:tag name="KSO_WM_UNIT_COMPATIBLE" val="0"/>
  <p:tag name="KSO_WM_UNIT_CONTENT_GROUP_TYPE" val="titlestyle"/>
  <p:tag name="KSO_WM_UNIT_DIAGRAM_ISNUMVISUAL" val="0"/>
  <p:tag name="KSO_WM_UNIT_DIAGRAM_ISREFERUNIT" val="0"/>
  <p:tag name="KSO_WM_UNIT_HIGHLIGHT" val="0"/>
  <p:tag name="KSO_WM_UNIT_ID" val="_2*a*1"/>
  <p:tag name="KSO_WM_UNIT_INDEX" val="1"/>
  <p:tag name="KSO_WM_UNIT_ISCONTENTSTITLE" val="0"/>
  <p:tag name="KSO_WM_UNIT_ISNUMDGMTITLE" val="0"/>
  <p:tag name="KSO_WM_UNIT_LAYERLEVEL" val="1"/>
  <p:tag name="KSO_WM_UNIT_NOCLEAR" val="0"/>
  <p:tag name="KSO_WM_UNIT_PRESET_TEXT" val="单击此处添加文档标题"/>
  <p:tag name="KSO_WM_UNIT_TYPE" val="a"/>
  <p:tag name="KSO_WM_UNIT_VALUE" val="10"/>
  <p:tag name="PA" val="v5.2.11"/>
</p:tagLst>
</file>

<file path=ppt/tags/tag12.xml><?xml version="1.0" encoding="utf-8"?>
<p:tagLst xmlns:p="http://schemas.openxmlformats.org/presentationml/2006/main">
  <p:tag name="KSO_WM_BEAUTIFY_FLAG" val="#wm#"/>
  <p:tag name="KSO_WM_TAG_VERSION" val="3.0"/>
  <p:tag name="KSO_WM_UNIT_COMPATIBLE" val="0"/>
  <p:tag name="KSO_WM_UNIT_CONTENT_GROUP_TYPE" val="titlestyle"/>
  <p:tag name="KSO_WM_UNIT_DIAGRAM_ISNUMVISUAL" val="0"/>
  <p:tag name="KSO_WM_UNIT_DIAGRAM_ISREFERUNIT" val="0"/>
  <p:tag name="KSO_WM_UNIT_HIGHLIGHT" val="0"/>
  <p:tag name="KSO_WM_UNIT_ID" val="_2*i*2"/>
  <p:tag name="KSO_WM_UNIT_INDEX" val="2"/>
  <p:tag name="KSO_WM_UNIT_LAYERLEVEL" val="1"/>
  <p:tag name="KSO_WM_UNIT_TYPE" val="i"/>
  <p:tag name="PA" val="v5.2.11"/>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6.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3*i*1"/>
  <p:tag name="KSO_WM_UNIT_INDEX" val="1"/>
  <p:tag name="KSO_WM_UNIT_LAYERLEVEL" val="1"/>
  <p:tag name="KSO_WM_UNIT_TYPE" val="i"/>
</p:tagLst>
</file>

<file path=ppt/tags/tag17.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3*b*1"/>
  <p:tag name="KSO_WM_UNIT_INDEX" val="1"/>
  <p:tag name="KSO_WM_UNIT_ISCONTENTSTITLE" val="0"/>
  <p:tag name="KSO_WM_UNIT_ISNUMDGMTITLE" val="0"/>
  <p:tag name="KSO_WM_UNIT_LAYERLEVEL" val="1"/>
  <p:tag name="KSO_WM_UNIT_NOCLEAR" val="0"/>
  <p:tag name="KSO_WM_UNIT_PRESET_TEXT" val="Contents"/>
  <p:tag name="KSO_WM_UNIT_TEXT_FILL_FORE_SCHEMECOLOR_INDEX" val="13"/>
  <p:tag name="KSO_WM_UNIT_TEXT_FILL_FORE_SCHEMECOLOR_INDEX_BRIGHTNESS" val="0.25"/>
  <p:tag name="KSO_WM_UNIT_TEXT_FILL_TYPE" val="1"/>
  <p:tag name="KSO_WM_UNIT_TYPE" val="b"/>
  <p:tag name="KSO_WM_UNIT_VALUE" val="17"/>
</p:tagLst>
</file>

<file path=ppt/tags/tag18.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3*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2.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4*i*1"/>
  <p:tag name="KSO_WM_UNIT_INDEX" val="1"/>
  <p:tag name="KSO_WM_UNIT_LAYERLEVEL" val="1"/>
  <p:tag name="KSO_WM_UNIT_TYPE" val="i"/>
</p:tagLst>
</file>

<file path=ppt/tags/tag23.xml><?xml version="1.0" encoding="utf-8"?>
<p:tagLst xmlns:p="http://schemas.openxmlformats.org/presentationml/2006/main">
  <p:tag name="KSO_WM_BEAUTIFY_FLAG" val="#wm#"/>
  <p:tag name="KSO_WM_TAG_VERSION" val="3.0"/>
  <p:tag name="KSO_WM_UNIT_COMPATIBLE" val="0"/>
  <p:tag name="KSO_WM_UNIT_CONTENT_GROUP_TYPE" val="contentchip"/>
  <p:tag name="KSO_WM_UNIT_DIAGRAM_ISNUMVISUAL" val="0"/>
  <p:tag name="KSO_WM_UNIT_DIAGRAM_ISREFERUNIT" val="0"/>
  <p:tag name="KSO_WM_UNIT_HIGHLIGHT" val="0"/>
  <p:tag name="KSO_WM_UNIT_ID" val="_4*i*2"/>
  <p:tag name="KSO_WM_UNIT_INDEX" val="2"/>
  <p:tag name="KSO_WM_UNIT_LAYERLEVEL" val="1"/>
  <p:tag name="KSO_WM_UNIT_LINE_FILL_TYPE" val="2"/>
  <p:tag name="KSO_WM_UNIT_LINE_FORE_SCHEMECOLOR_INDEX" val="14"/>
  <p:tag name="KSO_WM_UNIT_LINE_FORE_SCHEMECOLOR_INDEX_BRIGHTNESS" val="0"/>
  <p:tag name="KSO_WM_UNIT_TYPE" val="i"/>
</p:tagLst>
</file>

<file path=ppt/tags/tag24.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4*i*3"/>
  <p:tag name="KSO_WM_UNIT_INDEX" val="3"/>
  <p:tag name="KSO_WM_UNIT_LAYERLEVEL" val="1"/>
  <p:tag name="KSO_WM_UNIT_TYPE" val="i"/>
</p:tagLst>
</file>

<file path=ppt/tags/tag25.xml><?xml version="1.0" encoding="utf-8"?>
<p:tagLst xmlns:p="http://schemas.openxmlformats.org/presentationml/2006/main">
  <p:tag name="KSO_WM_BEAUTIFY_FLAG" val="#wm#"/>
  <p:tag name="KSO_WM_TAG_VERSION" val="3.0"/>
  <p:tag name="KSO_WM_UNIT_COMPATIBLE" val="0"/>
  <p:tag name="KSO_WM_UNIT_CONTENT_GROUP_TYPE" val="contentchip"/>
  <p:tag name="KSO_WM_UNIT_DIAGRAM_ISNUMVISUAL" val="0"/>
  <p:tag name="KSO_WM_UNIT_DIAGRAM_ISREFERUNIT" val="0"/>
  <p:tag name="KSO_WM_UNIT_HIGHLIGHT" val="0"/>
  <p:tag name="KSO_WM_UNIT_ID" val="_4*i*4"/>
  <p:tag name="KSO_WM_UNIT_INDEX" val="4"/>
  <p:tag name="KSO_WM_UNIT_LAYERLEVEL" val="1"/>
  <p:tag name="KSO_WM_UNIT_LINE_FILL_TYPE" val="2"/>
  <p:tag name="KSO_WM_UNIT_LINE_FORE_SCHEMECOLOR_INDEX" val="5"/>
  <p:tag name="KSO_WM_UNIT_LINE_FORE_SCHEMECOLOR_INDEX_BRIGHTNESS" val="0"/>
  <p:tag name="KSO_WM_UNIT_TYPE" val="i"/>
</p:tagLst>
</file>

<file path=ppt/tags/tag26.xml><?xml version="1.0" encoding="utf-8"?>
<p:tagLst xmlns:p="http://schemas.openxmlformats.org/presentationml/2006/main">
  <p:tag name="KSO_WM_BEAUTIFY_FLAG" val="#wm#"/>
  <p:tag name="KSO_WM_TAG_VERSION" val="3.0"/>
  <p:tag name="KSO_WM_UNIT_COMPATIBLE" val="1"/>
  <p:tag name="KSO_WM_UNIT_CONTENT_GROUP_TYPE" val="contentchip"/>
  <p:tag name="KSO_WM_UNIT_DIAGRAM_ISNUMVISUAL" val="0"/>
  <p:tag name="KSO_WM_UNIT_DIAGRAM_ISREFERUNIT" val="0"/>
  <p:tag name="KSO_WM_UNIT_HIGHLIGHT" val="0"/>
  <p:tag name="KSO_WM_UNIT_ID" val="_4*e*1"/>
  <p:tag name="KSO_WM_UNIT_INDEX" val="1"/>
  <p:tag name="KSO_WM_UNIT_LAYERLEVEL" val="1"/>
  <p:tag name="KSO_WM_UNIT_NOCLEAR" val="0"/>
  <p:tag name="KSO_WM_UNIT_PRESET_TEXT" val="Part One"/>
  <p:tag name="KSO_WM_UNIT_TEXT_FILL_FORE_SCHEMECOLOR_INDEX" val="14"/>
  <p:tag name="KSO_WM_UNIT_TEXT_FILL_FORE_SCHEMECOLOR_INDEX_BRIGHTNESS" val="-0.25"/>
  <p:tag name="KSO_WM_UNIT_TEXT_FILL_TYPE" val="1"/>
  <p:tag name="KSO_WM_UNIT_TYPE" val="e"/>
  <p:tag name="KSO_WM_UNIT_VALUE" val="6"/>
</p:tagLst>
</file>

<file path=ppt/tags/tag27.xml><?xml version="1.0" encoding="utf-8"?>
<p:tagLst xmlns:p="http://schemas.openxmlformats.org/presentationml/2006/main">
  <p:tag name="KSO_WM_BEAUTIFY_FLAG" val="#wm#"/>
  <p:tag name="KSO_WM_TAG_VERSION" val="3.0"/>
  <p:tag name="KSO_WM_UNIT_COMPATIBLE" val="0"/>
  <p:tag name="KSO_WM_UNIT_CONTENT_GROUP_TYPE" val="contentchip"/>
  <p:tag name="KSO_WM_UNIT_DIAGRAM_ISNUMVISUAL" val="0"/>
  <p:tag name="KSO_WM_UNIT_DIAGRAM_ISREFERUNIT" val="0"/>
  <p:tag name="KSO_WM_UNIT_HIGHLIGHT" val="0"/>
  <p:tag name="KSO_WM_UNIT_ID" val="_4*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1.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5*i*1"/>
  <p:tag name="KSO_WM_UNIT_INDEX" val="1"/>
  <p:tag name="KSO_WM_UNIT_LAYERLEVEL" val="1"/>
  <p:tag name="KSO_WM_UNIT_TYPE" val="i"/>
</p:tagLst>
</file>

<file path=ppt/tags/tag32.xml><?xml version="1.0" encoding="utf-8"?>
<p:tagLst xmlns:p="http://schemas.openxmlformats.org/presentationml/2006/main">
  <p:tag name="KSO_WM_BEAUTIFY_FLAG" val="#wm#"/>
  <p:tag name="KSO_WM_TAG_VERSION" val="3.0"/>
  <p:tag name="KSO_WM_UNIT_COMPATIBLE" val="0"/>
  <p:tag name="KSO_WM_UNIT_CONTENT_GROUP_TYPE" val="titlestyle"/>
  <p:tag name="KSO_WM_UNIT_DIAGRAM_ISNUMVISUAL" val="0"/>
  <p:tag name="KSO_WM_UNIT_DIAGRAM_ISREFERUNIT" val="0"/>
  <p:tag name="KSO_WM_UNIT_HIGHLIGHT" val="0"/>
  <p:tag name="KSO_WM_UNIT_ID" val="_5*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33.xml><?xml version="1.0" encoding="utf-8"?>
<p:tagLst xmlns:p="http://schemas.openxmlformats.org/presentationml/2006/main">
  <p:tag name="KSO_WM_BEAUTIFY_FLAG" val="#wm#"/>
  <p:tag name="KSO_WM_TAG_VERSION" val="3.0"/>
  <p:tag name="KSO_WM_UNIT_COMPATIBLE" val="0"/>
  <p:tag name="KSO_WM_UNIT_CONTENT_GROUP_TYPE" val="titlestyle"/>
  <p:tag name="KSO_WM_UNIT_DIAGRAM_ISNUMVISUAL" val="0"/>
  <p:tag name="KSO_WM_UNIT_DIAGRAM_ISREFERUNIT" val="0"/>
  <p:tag name="KSO_WM_UNIT_HIGHLIGHT" val="0"/>
  <p:tag name="KSO_WM_UNIT_ID" val="_5*i*2"/>
  <p:tag name="KSO_WM_UNIT_INDEX" val="2"/>
  <p:tag name="KSO_WM_UNIT_LAYERLEVEL" val="1"/>
  <p:tag name="KSO_WM_UNIT_TYPE" val="i"/>
</p:tagLst>
</file>

<file path=ppt/tags/tag34.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5*f*1"/>
  <p:tag name="KSO_WM_UNIT_INDEX" val="1"/>
  <p:tag name="KSO_WM_UNIT_LAYERLEVEL" val="1"/>
  <p:tag name="KSO_WM_UNIT_NOCLEAR" val="0"/>
  <p:tag name="KSO_WM_UNIT_PRESET_TEXT" val="单击此处编辑母版文本样式&#10;第二级&#10;第三级&#10;第四级&#10;第五级"/>
  <p:tag name="KSO_WM_UNIT_SUBTYPE" val="a"/>
  <p:tag name="KSO_WM_UNIT_TYPE" val="f"/>
  <p:tag name="KSO_WM_UNIT_VALUE" val="60"/>
</p:tagLst>
</file>

<file path=ppt/tags/tag35.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5*f*2"/>
  <p:tag name="KSO_WM_UNIT_INDEX" val="2"/>
  <p:tag name="KSO_WM_UNIT_LAYERLEVEL" val="1"/>
  <p:tag name="KSO_WM_UNIT_NOCLEAR" val="0"/>
  <p:tag name="KSO_WM_UNIT_PRESET_TEXT" val="单击此处编辑母版文本样式&#10;第二级&#10;第三级&#10;第四级&#10;第五级"/>
  <p:tag name="KSO_WM_UNIT_SUBTYPE" val="a"/>
  <p:tag name="KSO_WM_UNIT_TYPE" val="f"/>
  <p:tag name="KSO_WM_UNIT_VALUE" val="60"/>
</p:tagLst>
</file>

<file path=ppt/tags/tag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9.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i*1"/>
  <p:tag name="KSO_WM_UNIT_INDEX" val="1"/>
  <p:tag name="KSO_WM_UNIT_LAYERLEVEL" val="1"/>
  <p:tag name="KSO_WM_UNIT_TYPE" val="i"/>
</p:tagLst>
</file>

<file path=ppt/tags/tag40.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h_a*2_1"/>
  <p:tag name="KSO_WM_UNIT_INDEX" val="2_1"/>
  <p:tag name="KSO_WM_UNIT_ISCONTENTSTITLE" val="0"/>
  <p:tag name="KSO_WM_UNIT_ISNUMDGMTITLE" val="0"/>
  <p:tag name="KSO_WM_UNIT_LAYERLEVEL" val="1_1"/>
  <p:tag name="KSO_WM_UNIT_NOCLEAR" val="0"/>
  <p:tag name="KSO_WM_UNIT_PRESET_TEXT" val="添加小标题"/>
  <p:tag name="KSO_WM_UNIT_TEXT_FILL_FORE_SCHEMECOLOR_INDEX" val="13"/>
  <p:tag name="KSO_WM_UNIT_TEXT_FILL_FORE_SCHEMECOLOR_INDEX_BRIGHTNESS" val="0.15"/>
  <p:tag name="KSO_WM_UNIT_TEXT_FILL_TYPE" val="1"/>
  <p:tag name="KSO_WM_UNIT_TYPE" val="h_a"/>
  <p:tag name="KSO_WM_UNIT_VALUE" val="10"/>
</p:tagLst>
</file>

<file path=ppt/tags/tag41.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h_a*1_1"/>
  <p:tag name="KSO_WM_UNIT_INDEX" val="1_1"/>
  <p:tag name="KSO_WM_UNIT_ISCONTENTSTITLE" val="0"/>
  <p:tag name="KSO_WM_UNIT_ISNUMDGMTITLE" val="0"/>
  <p:tag name="KSO_WM_UNIT_LAYERLEVEL" val="1_1"/>
  <p:tag name="KSO_WM_UNIT_NOCLEAR" val="0"/>
  <p:tag name="KSO_WM_UNIT_PRESET_TEXT" val="添加小标题"/>
  <p:tag name="KSO_WM_UNIT_TEXT_FILL_FORE_SCHEMECOLOR_INDEX" val="13"/>
  <p:tag name="KSO_WM_UNIT_TEXT_FILL_FORE_SCHEMECOLOR_INDEX_BRIGHTNESS" val="0.15"/>
  <p:tag name="KSO_WM_UNIT_TEXT_FILL_TYPE" val="1"/>
  <p:tag name="KSO_WM_UNIT_TYPE" val="h_a"/>
  <p:tag name="KSO_WM_UNIT_VALUE" val="10"/>
</p:tagLst>
</file>

<file path=ppt/tags/tag42.xml><?xml version="1.0" encoding="utf-8"?>
<p:tagLst xmlns:p="http://schemas.openxmlformats.org/presentationml/2006/main">
  <p:tag name="KSO_WM_BEAUTIFY_FLAG" val="#wm#"/>
  <p:tag name="KSO_WM_TAG_VERSION" val="3.0"/>
  <p:tag name="KSO_WM_UNIT_COMPATIBLE" val="0"/>
  <p:tag name="KSO_WM_UNIT_CONTENT_GROUP_TYPE" val="titlestyle"/>
  <p:tag name="KSO_WM_UNIT_DIAGRAM_ISNUMVISUAL" val="0"/>
  <p:tag name="KSO_WM_UNIT_DIAGRAM_ISREFERUNIT" val="0"/>
  <p:tag name="KSO_WM_UNIT_HIGHLIGHT" val="0"/>
  <p:tag name="KSO_WM_UNIT_ID" val="_6*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43.xml><?xml version="1.0" encoding="utf-8"?>
<p:tagLst xmlns:p="http://schemas.openxmlformats.org/presentationml/2006/main">
  <p:tag name="KSO_WM_BEAUTIFY_FLAG" val="#wm#"/>
  <p:tag name="KSO_WM_TAG_VERSION" val="3.0"/>
  <p:tag name="KSO_WM_UNIT_COMPATIBLE" val="0"/>
  <p:tag name="KSO_WM_UNIT_CONTENT_GROUP_TYPE" val="titlestyle"/>
  <p:tag name="KSO_WM_UNIT_DIAGRAM_ISNUMVISUAL" val="0"/>
  <p:tag name="KSO_WM_UNIT_DIAGRAM_ISREFERUNIT" val="0"/>
  <p:tag name="KSO_WM_UNIT_HIGHLIGHT" val="0"/>
  <p:tag name="KSO_WM_UNIT_ID" val="_6*i*2"/>
  <p:tag name="KSO_WM_UNIT_INDEX" val="2"/>
  <p:tag name="KSO_WM_UNIT_LAYERLEVEL" val="1"/>
  <p:tag name="KSO_WM_UNIT_TYPE" val="i"/>
</p:tagLst>
</file>

<file path=ppt/tags/tag44.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h_f*2_1"/>
  <p:tag name="KSO_WM_UNIT_INDEX" val="2_1"/>
  <p:tag name="KSO_WM_UNIT_LAYERLEVEL" val="1_1"/>
  <p:tag name="KSO_WM_UNIT_NOCLEAR" val="0"/>
  <p:tag name="KSO_WM_UNIT_PRESET_TEXT" val="单击此处编辑母版文本样式&#10;第二级&#10;第三级&#10;第四级&#10;第五级"/>
  <p:tag name="KSO_WM_UNIT_SUBTYPE" val="a"/>
  <p:tag name="KSO_WM_UNIT_TYPE" val="h_f"/>
  <p:tag name="KSO_WM_UNIT_VALUE" val="60"/>
</p:tagLst>
</file>

<file path=ppt/tags/tag45.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h_f*1_1"/>
  <p:tag name="KSO_WM_UNIT_INDEX" val="1_1"/>
  <p:tag name="KSO_WM_UNIT_LAYERLEVEL" val="1_1"/>
  <p:tag name="KSO_WM_UNIT_NOCLEAR" val="0"/>
  <p:tag name="KSO_WM_UNIT_PRESET_TEXT" val="单击此处编辑母版文本样式&#10;第二级&#10;第三级&#10;第四级&#10;第五级"/>
  <p:tag name="KSO_WM_UNIT_SUBTYPE" val="a"/>
  <p:tag name="KSO_WM_UNIT_TYPE" val="h_f"/>
  <p:tag name="KSO_WM_UNIT_VALUE" val="60"/>
</p:tagLst>
</file>

<file path=ppt/tags/tag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9.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7*i*1"/>
  <p:tag name="KSO_WM_UNIT_INDEX" val="1"/>
  <p:tag name="KSO_WM_UNIT_LAYERLEVEL" val="1"/>
  <p:tag name="KSO_WM_UNIT_TYPE" val="i"/>
</p:tagLst>
</file>

<file path=ppt/tags/tag50.xml><?xml version="1.0" encoding="utf-8"?>
<p:tagLst xmlns:p="http://schemas.openxmlformats.org/presentationml/2006/main">
  <p:tag name="KSO_WM_BEAUTIFY_FLAG" val="#wm#"/>
  <p:tag name="KSO_WM_TAG_VERSION" val="3.0"/>
  <p:tag name="KSO_WM_UNIT_COMPATIBLE" val="0"/>
  <p:tag name="KSO_WM_UNIT_CONTENT_GROUP_TYPE" val="titlestyle"/>
  <p:tag name="KSO_WM_UNIT_DIAGRAM_ISNUMVISUAL" val="0"/>
  <p:tag name="KSO_WM_UNIT_DIAGRAM_ISREFERUNIT" val="0"/>
  <p:tag name="KSO_WM_UNIT_HIGHLIGHT" val="0"/>
  <p:tag name="KSO_WM_UNIT_ID" val="_7*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51.xml><?xml version="1.0" encoding="utf-8"?>
<p:tagLst xmlns:p="http://schemas.openxmlformats.org/presentationml/2006/main">
  <p:tag name="KSO_WM_BEAUTIFY_FLAG" val="#wm#"/>
  <p:tag name="KSO_WM_TAG_VERSION" val="3.0"/>
  <p:tag name="KSO_WM_UNIT_COMPATIBLE" val="0"/>
  <p:tag name="KSO_WM_UNIT_CONTENT_GROUP_TYPE" val="titlestyle"/>
  <p:tag name="KSO_WM_UNIT_DIAGRAM_ISNUMVISUAL" val="0"/>
  <p:tag name="KSO_WM_UNIT_DIAGRAM_ISREFERUNIT" val="0"/>
  <p:tag name="KSO_WM_UNIT_HIGHLIGHT" val="0"/>
  <p:tag name="KSO_WM_UNIT_ID" val="_7*i*2"/>
  <p:tag name="KSO_WM_UNIT_INDEX" val="2"/>
  <p:tag name="KSO_WM_UNIT_LAYERLEVEL" val="1"/>
  <p:tag name="KSO_WM_UNIT_TYPE" val="i"/>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5.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8*i*1"/>
  <p:tag name="KSO_WM_UNIT_INDEX" val="1"/>
  <p:tag name="KSO_WM_UNIT_LAYERLEVEL" val="1"/>
  <p:tag name="KSO_WM_UNIT_TYPE" val="i"/>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9.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9*i*1"/>
  <p:tag name="KSO_WM_UNIT_INDEX" val="1"/>
  <p:tag name="KSO_WM_UNIT_LAYERLEVEL" val="1"/>
  <p:tag name="KSO_WM_UNIT_TYPE" val="i"/>
</p:tagLst>
</file>

<file path=ppt/tags/tag60.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9*f*1"/>
  <p:tag name="KSO_WM_UNIT_INDEX" val="1"/>
  <p:tag name="KSO_WM_UNIT_LAYERLEVEL" val="1"/>
  <p:tag name="KSO_WM_UNIT_NOCLEAR" val="0"/>
  <p:tag name="KSO_WM_UNIT_PRESET_TEXT" val="单击此处编辑母版文本样式&#10;第二级&#10;第三级&#10;第四级&#10;第五级"/>
  <p:tag name="KSO_WM_UNIT_SUBTYPE" val="a"/>
  <p:tag name="KSO_WM_UNIT_TYPE" val="f"/>
  <p:tag name="KSO_WM_UNIT_VALUE" val="60"/>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4.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0*i*1"/>
  <p:tag name="KSO_WM_UNIT_INDEX" val="1"/>
  <p:tag name="KSO_WM_UNIT_LAYERLEVEL" val="1"/>
  <p:tag name="KSO_WM_UNIT_TYPE" val="i"/>
</p:tagLst>
</file>

<file path=ppt/tags/tag65.xml><?xml version="1.0" encoding="utf-8"?>
<p:tagLst xmlns:p="http://schemas.openxmlformats.org/presentationml/2006/main">
  <p:tag name="KSO_WM_BEAUTIFY_FLAG" val="#wm#"/>
  <p:tag name="KSO_WM_TAG_VERSION" val="3.0"/>
  <p:tag name="KSO_WM_UNIT_COMPATIBLE" val="0"/>
  <p:tag name="KSO_WM_UNIT_CONTENT_GROUP_TYPE" val="titlestyle"/>
  <p:tag name="KSO_WM_UNIT_DIAGRAM_ISNUMVISUAL" val="0"/>
  <p:tag name="KSO_WM_UNIT_DIAGRAM_ISREFERUNIT" val="0"/>
  <p:tag name="KSO_WM_UNIT_HIGHLIGHT" val="0"/>
  <p:tag name="KSO_WM_UNIT_ID" val="_10*b*1"/>
  <p:tag name="KSO_WM_UNIT_INDEX" val="1"/>
  <p:tag name="KSO_WM_UNIT_ISCONTENTSTITLE" val="0"/>
  <p:tag name="KSO_WM_UNIT_ISNUMDGMTITLE" val="0"/>
  <p:tag name="KSO_WM_UNIT_LAYERLEVEL" val="1"/>
  <p:tag name="KSO_WM_UNIT_NOCLEAR" val="0"/>
  <p:tag name="KSO_WM_UNIT_PRESET_TEXT" val="单击此处添加副标题"/>
  <p:tag name="KSO_WM_UNIT_TEXT_FILL_FORE_SCHEMECOLOR_INDEX" val="13"/>
  <p:tag name="KSO_WM_UNIT_TEXT_FILL_FORE_SCHEMECOLOR_INDEX_BRIGHTNESS" val="0.25"/>
  <p:tag name="KSO_WM_UNIT_TEXT_FILL_TYPE" val="1"/>
  <p:tag name="KSO_WM_UNIT_TYPE" val="b"/>
  <p:tag name="KSO_WM_UNIT_VALUE" val="17"/>
</p:tagLst>
</file>

<file path=ppt/tags/tag66.xml><?xml version="1.0" encoding="utf-8"?>
<p:tagLst xmlns:p="http://schemas.openxmlformats.org/presentationml/2006/main">
  <p:tag name="KSO_WM_BEAUTIFY_FLAG" val="#wm#"/>
  <p:tag name="KSO_WM_TAG_VERSION" val="3.0"/>
  <p:tag name="KSO_WM_UNIT_COMPATIBLE" val="0"/>
  <p:tag name="KSO_WM_UNIT_CONTENT_GROUP_TYPE" val="titlestyle"/>
  <p:tag name="KSO_WM_UNIT_DIAGRAM_ISNUMVISUAL" val="0"/>
  <p:tag name="KSO_WM_UNIT_DIAGRAM_ISREFERUNIT" val="0"/>
  <p:tag name="KSO_WM_UNIT_HIGHLIGHT" val="0"/>
  <p:tag name="KSO_WM_UNIT_ID" val="_10*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67.xml><?xml version="1.0" encoding="utf-8"?>
<p:tagLst xmlns:p="http://schemas.openxmlformats.org/presentationml/2006/main">
  <p:tag name="KSO_WM_BEAUTIFY_FLAG" val="#wm#"/>
  <p:tag name="KSO_WM_TAG_VERSION" val="3.0"/>
  <p:tag name="KSO_WM_UNIT_COMPATIBLE" val="0"/>
  <p:tag name="KSO_WM_UNIT_CONTENT_GROUP_TYPE" val="titlestyle"/>
  <p:tag name="KSO_WM_UNIT_DIAGRAM_ISNUMVISUAL" val="0"/>
  <p:tag name="KSO_WM_UNIT_DIAGRAM_ISREFERUNIT" val="0"/>
  <p:tag name="KSO_WM_UNIT_HIGHLIGHT" val="0"/>
  <p:tag name="KSO_WM_UNIT_ID" val="_10*i*2"/>
  <p:tag name="KSO_WM_UNIT_INDEX" val="2"/>
  <p:tag name="KSO_WM_UNIT_LAYERLEVEL" val="1"/>
  <p:tag name="KSO_WM_UNIT_TYPE" val="i"/>
</p:tagLst>
</file>

<file path=ppt/tags/tag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1.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1*i*1"/>
  <p:tag name="KSO_WM_UNIT_INDEX" val="1"/>
  <p:tag name="KSO_WM_UNIT_LAYERLEVEL" val="1"/>
  <p:tag name="KSO_WM_UNIT_TYPE" val="i"/>
</p:tagLst>
</file>

<file path=ppt/tags/tag72.xml><?xml version="1.0" encoding="utf-8"?>
<p:tagLst xmlns:p="http://schemas.openxmlformats.org/presentationml/2006/main">
  <p:tag name="KSO_WM_BEAUTIFY_FLAG" val="#wm#"/>
  <p:tag name="KSO_WM_TAG_VERSION" val="3.0"/>
  <p:tag name="KSO_WM_UNIT_COMPATIBLE" val="0"/>
  <p:tag name="KSO_WM_UNIT_CONTENT_GROUP_TYPE" val="contentchip"/>
  <p:tag name="KSO_WM_UNIT_DIAGRAM_ISNUMVISUAL" val="0"/>
  <p:tag name="KSO_WM_UNIT_DIAGRAM_ISREFERUNIT" val="0"/>
  <p:tag name="KSO_WM_UNIT_HIGHLIGHT" val="0"/>
  <p:tag name="KSO_WM_UNIT_ID" val="_11*i*2"/>
  <p:tag name="KSO_WM_UNIT_INDEX" val="2"/>
  <p:tag name="KSO_WM_UNIT_LAYERLEVEL" val="1"/>
  <p:tag name="KSO_WM_UNIT_LINE_FILL_TYPE" val="2"/>
  <p:tag name="KSO_WM_UNIT_LINE_FORE_SCHEMECOLOR_INDEX" val="14"/>
  <p:tag name="KSO_WM_UNIT_LINE_FORE_SCHEMECOLOR_INDEX_BRIGHTNESS" val="0"/>
  <p:tag name="KSO_WM_UNIT_TYPE" val="i"/>
</p:tagLst>
</file>

<file path=ppt/tags/tag73.xml><?xml version="1.0" encoding="utf-8"?>
<p:tagLst xmlns:p="http://schemas.openxmlformats.org/presentationml/2006/main">
  <p:tag name="KSO_WM_BEAUTIFY_FLAG" val="#wm#"/>
  <p:tag name="KSO_WM_TAG_VERSION" val="3.0"/>
  <p:tag name="KSO_WM_UNIT_COMPATIBLE" val="0"/>
  <p:tag name="KSO_WM_UNIT_CONTENT_GROUP_TYPE" val="contentchip"/>
  <p:tag name="KSO_WM_UNIT_DIAGRAM_ISNUMVISUAL" val="0"/>
  <p:tag name="KSO_WM_UNIT_DIAGRAM_ISREFERUNIT" val="0"/>
  <p:tag name="KSO_WM_UNIT_HIGHLIGHT" val="0"/>
  <p:tag name="KSO_WM_UNIT_ID" val="_11*i*3"/>
  <p:tag name="KSO_WM_UNIT_INDEX" val="3"/>
  <p:tag name="KSO_WM_UNIT_LAYERLEVEL" val="1"/>
  <p:tag name="KSO_WM_UNIT_LINE_FILL_TYPE" val="2"/>
  <p:tag name="KSO_WM_UNIT_LINE_FORE_SCHEMECOLOR_INDEX" val="14"/>
  <p:tag name="KSO_WM_UNIT_LINE_FORE_SCHEMECOLOR_INDEX_BRIGHTNESS" val="0"/>
  <p:tag name="KSO_WM_UNIT_TYPE" val="i"/>
</p:tagLst>
</file>

<file path=ppt/tags/tag74.xml><?xml version="1.0" encoding="utf-8"?>
<p:tagLst xmlns:p="http://schemas.openxmlformats.org/presentationml/2006/main">
  <p:tag name="KSO_WM_BEAUTIFY_FLAG" val="#wm#"/>
  <p:tag name="KSO_WM_TAG_VERSION" val="3.0"/>
  <p:tag name="KSO_WM_UNIT_COMPATIBLE" val="0"/>
  <p:tag name="KSO_WM_UNIT_CONTENT_GROUP_TYPE" val="contentchip"/>
  <p:tag name="KSO_WM_UNIT_DIAGRAM_ISNUMVISUAL" val="0"/>
  <p:tag name="KSO_WM_UNIT_DIAGRAM_ISREFERUNIT" val="0"/>
  <p:tag name="KSO_WM_UNIT_HIGHLIGHT" val="0"/>
  <p:tag name="KSO_WM_UNIT_ID" val="_11*a*1"/>
  <p:tag name="KSO_WM_UNIT_INDEX" val="1"/>
  <p:tag name="KSO_WM_UNIT_ISCONTENTSTITLE" val="0"/>
  <p:tag name="KSO_WM_UNIT_ISNUMDGMTITLE" val="0"/>
  <p:tag name="KSO_WM_UNIT_LAYERLEVEL" val="1"/>
  <p:tag name="KSO_WM_UNIT_NOCLEAR" val="0"/>
  <p:tag name="KSO_WM_UNIT_PRESET_TEXT" val="感谢您的观看与聆听"/>
  <p:tag name="KSO_WM_UNIT_TYPE" val="a"/>
  <p:tag name="KSO_WM_UNIT_VALUE" val="10"/>
</p:tagLst>
</file>

<file path=ppt/tags/tag75.xml><?xml version="1.0" encoding="utf-8"?>
<p:tagLst xmlns:p="http://schemas.openxmlformats.org/presentationml/2006/main">
  <p:tag name="KSO_WM_BEAUTIFY_FLAG" val="#wm#"/>
  <p:tag name="KSO_WM_TAG_VERSION" val="3.0"/>
  <p:tag name="KSO_WM_UNIT_COMPATIBLE" val="0"/>
  <p:tag name="KSO_WM_UNIT_CONTENT_GROUP_TYPE" val="contentchip"/>
  <p:tag name="KSO_WM_UNIT_DIAGRAM_ISNUMVISUAL" val="0"/>
  <p:tag name="KSO_WM_UNIT_DIAGRAM_ISREFERUNIT" val="0"/>
  <p:tag name="KSO_WM_UNIT_HIGHLIGHT" val="0"/>
  <p:tag name="KSO_WM_UNIT_ID" val="_11*f*1"/>
  <p:tag name="KSO_WM_UNIT_INDEX" val="1"/>
  <p:tag name="KSO_WM_UNIT_LAYERLEVEL" val="1"/>
  <p:tag name="KSO_WM_UNIT_NOCLEAR" val="0"/>
  <p:tag name="KSO_WM_UNIT_PRESET_TEXT" val="汇报人：稻小壳"/>
  <p:tag name="KSO_WM_UNIT_SUBTYPE" val="b"/>
  <p:tag name="KSO_WM_UNIT_TEXT_FILL_FORE_SCHEMECOLOR_INDEX" val="14"/>
  <p:tag name="KSO_WM_UNIT_TEXT_FILL_FORE_SCHEMECOLOR_INDEX_BRIGHTNESS" val="-0.25"/>
  <p:tag name="KSO_WM_UNIT_TEXT_FILL_TYPE" val="1"/>
  <p:tag name="KSO_WM_UNIT_TYPE" val="f"/>
  <p:tag name="KSO_WM_UNIT_VALUE" val="60"/>
</p:tagLst>
</file>

<file path=ppt/tags/tag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9.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0*i*1"/>
  <p:tag name="KSO_WM_UNIT_INDEX" val="1"/>
  <p:tag name="KSO_WM_UNIT_LAYERLEVEL" val="1"/>
  <p:tag name="KSO_WM_UNIT_TYPE" val="i"/>
</p:tagLst>
</file>

<file path=ppt/tags/tag80.xml><?xml version="1.0" encoding="utf-8"?>
<p:tagLst xmlns:p="http://schemas.openxmlformats.org/presentationml/2006/main">
  <p:tag name="KSO_WM_BEAUTIFY_FLAG" val="#wm#"/>
  <p:tag name="KSO_WM_TAG_VERSION" val="3.0"/>
  <p:tag name="KSO_WM_UNIT_COMPATIBLE" val="0"/>
  <p:tag name="KSO_WM_UNIT_CONTENT_GROUP_TYPE" val="titlestyle"/>
  <p:tag name="KSO_WM_UNIT_DIAGRAM_ISNUMVISUAL" val="0"/>
  <p:tag name="KSO_WM_UNIT_DIAGRAM_ISREFERUNIT" val="0"/>
  <p:tag name="KSO_WM_UNIT_HIGHLIGHT" val="0"/>
  <p:tag name="KSO_WM_UNIT_ID" val="_0*i*2"/>
  <p:tag name="KSO_WM_UNIT_INDEX" val="2"/>
  <p:tag name="KSO_WM_UNIT_LAYERLEVEL" val="1"/>
  <p:tag name="KSO_WM_UNIT_TYPE" val="i"/>
</p:tagLst>
</file>

<file path=ppt/tags/tag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84.xml><?xml version="1.0" encoding="utf-8"?>
<p:tagLst xmlns:p="http://schemas.openxmlformats.org/presentationml/2006/main">
  <p:tag name="KSO_WM_BEAUTIFY_FLAG" val="#wm#"/>
  <p:tag name="KSO_WM_TAG_VERSION" val="1.0"/>
  <p:tag name="KSO_WM_TEMPLATE_CATEGORY" val="custom"/>
  <p:tag name="KSO_WM_TEMPLATE_INDEX" val="20230230"/>
  <p:tag name="KSO_WM_UNIT_COMPATIBLE" val="0"/>
  <p:tag name="KSO_WM_UNIT_DIAGRAM_ISNUMVISUAL" val="0"/>
  <p:tag name="KSO_WM_UNIT_DIAGRAM_ISREFERUNIT" val="0"/>
  <p:tag name="KSO_WM_UNIT_HIGHLIGHT" val="0"/>
  <p:tag name="KSO_WM_UNIT_ID" val="_0**"/>
  <p:tag name="KSO_WM_UNIT_LAYERLEVEL" val="1"/>
</p:tagLst>
</file>

<file path=ppt/tags/tag85.xml><?xml version="1.0" encoding="utf-8"?>
<p:tagLst xmlns:p="http://schemas.openxmlformats.org/presentationml/2006/main">
  <p:tag name="KSO_WM_BEAUTIFY_FLAG" val="#wm#"/>
  <p:tag name="KSO_WM_TAG_VERSION" val="1.0"/>
  <p:tag name="KSO_WM_TEMPLATE_CATEGORY" val="custom"/>
  <p:tag name="KSO_WM_TEMPLATE_INDEX" val="20230230"/>
  <p:tag name="KSO_WM_UNIT_COMPATIBLE" val="0"/>
  <p:tag name="KSO_WM_UNIT_DIAGRAM_ISNUMVISUAL" val="0"/>
  <p:tag name="KSO_WM_UNIT_DIAGRAM_ISREFERUNIT" val="0"/>
  <p:tag name="KSO_WM_UNIT_HIGHLIGHT" val="0"/>
  <p:tag name="KSO_WM_UNIT_ID" val="_0**"/>
  <p:tag name="KSO_WM_UNIT_LAYERLEVEL" val="1"/>
</p:tagLst>
</file>

<file path=ppt/tags/tag86.xml><?xml version="1.0" encoding="utf-8"?>
<p:tagLst xmlns:p="http://schemas.openxmlformats.org/presentationml/2006/main">
  <p:tag name="KSO_WM_BEAUTIFY_FLAG" val="#wm#"/>
  <p:tag name="KSO_WM_TAG_VERSION" val="1.0"/>
  <p:tag name="KSO_WM_TEMPLATE_CATEGORY" val="custom"/>
  <p:tag name="KSO_WM_TEMPLATE_COLOR_TYPE" val="0"/>
  <p:tag name="KSO_WM_TEMPLATE_INDEX" val="20230230"/>
  <p:tag name="KSO_WM_TEMPLATE_MASTER_TYPE" val="0"/>
  <p:tag name="KSO_WM_TEMPLATE_SUBCATEGORY" val="29"/>
  <p:tag name="KSO_WM_TEMPLATE_THUMBS_INDEX" val="1、11"/>
</p:tagLst>
</file>

<file path=ppt/tags/tag87.xml><?xml version="1.0" encoding="utf-8"?>
<p:tagLst xmlns:p="http://schemas.openxmlformats.org/presentationml/2006/main">
  <p:tag name="KSO_WM_BEAUTIFY_FLAG" val="#wm#"/>
  <p:tag name="KSO_WM_TAG_VERSION" val="3.0"/>
  <p:tag name="KSO_WM_TEMPLATE_CATEGORY" val="custom"/>
  <p:tag name="KSO_WM_TEMPLATE_INDEX" val="20230230"/>
  <p:tag name="KSO_WM_UNIT_COMPATIBLE" val="0"/>
  <p:tag name="KSO_WM_UNIT_CONTENT_GROUP_TYPE" val="contentchip"/>
  <p:tag name="KSO_WM_UNIT_DIAGRAM_ISNUMVISUAL" val="0"/>
  <p:tag name="KSO_WM_UNIT_DIAGRAM_ISREFERUNIT" val="0"/>
  <p:tag name="KSO_WM_UNIT_HIGHLIGHT" val="0"/>
  <p:tag name="KSO_WM_UNIT_ID" val="custom20230230_1*f*1"/>
  <p:tag name="KSO_WM_UNIT_INDEX" val="1"/>
  <p:tag name="KSO_WM_UNIT_LAYERLEVEL" val="1"/>
  <p:tag name="KSO_WM_UNIT_NOCLEAR" val="0"/>
  <p:tag name="KSO_WM_UNIT_PRESET_TEXT" val="汇报人：WPS"/>
  <p:tag name="KSO_WM_UNIT_SUBTYPE" val="b"/>
  <p:tag name="KSO_WM_UNIT_TEXT_FILL_FORE_SCHEMECOLOR_INDEX" val="14"/>
  <p:tag name="KSO_WM_UNIT_TEXT_FILL_FORE_SCHEMECOLOR_INDEX_BRIGHTNESS" val="-0.25"/>
  <p:tag name="KSO_WM_UNIT_TEXT_FILL_TYPE" val="1"/>
  <p:tag name="KSO_WM_UNIT_TYPE" val="f"/>
  <p:tag name="KSO_WM_UNIT_VALUE" val="60"/>
</p:tagLst>
</file>

<file path=ppt/tags/tag88.xml><?xml version="1.0" encoding="utf-8"?>
<p:tagLst xmlns:p="http://schemas.openxmlformats.org/presentationml/2006/main">
  <p:tag name="KSO_WM_BEAUTIFY_FLAG" val="#wm#"/>
  <p:tag name="KSO_WM_TAG_VERSION" val="3.0"/>
  <p:tag name="KSO_WM_TEMPLATE_CATEGORY" val="custom"/>
  <p:tag name="KSO_WM_TEMPLATE_INDEX" val="20230230"/>
  <p:tag name="KSO_WM_UNIT_COMPATIBLE" val="0"/>
  <p:tag name="KSO_WM_UNIT_CONTENT_GROUP_TYPE" val="contentchip"/>
  <p:tag name="KSO_WM_UNIT_DIAGRAM_ISNUMVISUAL" val="0"/>
  <p:tag name="KSO_WM_UNIT_DIAGRAM_ISREFERUNIT" val="0"/>
  <p:tag name="KSO_WM_UNIT_HIGHLIGHT" val="0"/>
  <p:tag name="KSO_WM_UNIT_ID" val="custom20230230_1*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89.xml><?xml version="1.0" encoding="utf-8"?>
<p:tagLst xmlns:p="http://schemas.openxmlformats.org/presentationml/2006/main">
  <p:tag name="KSO_WM_BEAUTIFY_FLAG" val="#wm#"/>
  <p:tag name="KSO_WM_TAG_VERSION" val="3.0"/>
  <p:tag name="KSO_WM_TEMPLATE_CATEGORY" val="custom"/>
  <p:tag name="KSO_WM_TEMPLATE_INDEX" val="20230230"/>
  <p:tag name="KSO_WM_UNIT_COMPATIBLE" val="0"/>
  <p:tag name="KSO_WM_UNIT_CONTENT_GROUP_TYPE" val="contentchip"/>
  <p:tag name="KSO_WM_UNIT_DIAGRAM_ISNUMVISUAL" val="0"/>
  <p:tag name="KSO_WM_UNIT_DIAGRAM_ISREFERUNIT" val="0"/>
  <p:tag name="KSO_WM_UNIT_HIGHLIGHT" val="0"/>
  <p:tag name="KSO_WM_UNIT_ID" val="custom20230230_1*b*1"/>
  <p:tag name="KSO_WM_UNIT_INDEX" val="1"/>
  <p:tag name="KSO_WM_UNIT_ISCONTENTSTITLE" val="0"/>
  <p:tag name="KSO_WM_UNIT_ISNUMDGMTITLE" val="0"/>
  <p:tag name="KSO_WM_UNIT_LAYERLEVEL" val="1"/>
  <p:tag name="KSO_WM_UNIT_NOCLEAR" val="0"/>
  <p:tag name="KSO_WM_UNIT_PRESET_TEXT" val="Simple &amp; Creative"/>
  <p:tag name="KSO_WM_UNIT_TEXT_FILL_FORE_SCHEMECOLOR_INDEX" val="14"/>
  <p:tag name="KSO_WM_UNIT_TEXT_FILL_FORE_SCHEMECOLOR_INDEX_BRIGHTNESS" val="-0.25"/>
  <p:tag name="KSO_WM_UNIT_TEXT_FILL_TYPE" val="1"/>
  <p:tag name="KSO_WM_UNIT_TYPE" val="b"/>
  <p:tag name="KSO_WM_UNIT_VALUE" val="48"/>
</p:tagLst>
</file>

<file path=ppt/tags/tag90.xml><?xml version="1.0" encoding="utf-8"?>
<p:tagLst xmlns:p="http://schemas.openxmlformats.org/presentationml/2006/main">
  <p:tag name="KSO_WM_BEAUTIFY_FLAG" val="#wm#"/>
  <p:tag name="KSO_WM_SLIDE_CONTENT_AREA" val="{&quot;left&quot;:&quot;46.45&quot;,&quot;top&quot;:&quot;101.75&quot;,&quot;width&quot;:&quot;613.6&quot;,&quot;height&quot;:&quot;315.15&quot;}"/>
  <p:tag name="KSO_WM_SLIDE_ID" val="custom20230230_1"/>
  <p:tag name="KSO_WM_SLIDE_INDEX" val="1"/>
  <p:tag name="KSO_WM_SLIDE_ITEM_CNT" val="0"/>
  <p:tag name="KSO_WM_SLIDE_LAYOUT" val="a_b_f"/>
  <p:tag name="KSO_WM_SLIDE_LAYOUT_CNT" val="1_1_1"/>
  <p:tag name="KSO_WM_SLIDE_SUBTYPE" val="pureTxt"/>
  <p:tag name="KSO_WM_SLIDE_TYPE" val="title"/>
  <p:tag name="KSO_WM_TAG_VERSION" val="1.0"/>
  <p:tag name="KSO_WM_TEMPLATE_CATEGORY" val="custom"/>
  <p:tag name="KSO_WM_TEMPLATE_COLOR_TYPE" val="0"/>
  <p:tag name="KSO_WM_TEMPLATE_INDEX" val="20230230"/>
  <p:tag name="KSO_WM_TEMPLATE_MASTER_TYPE" val="0"/>
  <p:tag name="KSO_WM_TEMPLATE_SUBCATEGORY" val="29"/>
  <p:tag name="KSO_WM_TEMPLATE_THUMBS_INDEX" val="1、11"/>
</p:tagLst>
</file>

<file path=ppt/tags/tag91.xml><?xml version="1.0" encoding="utf-8"?>
<p:tagLst xmlns:p="http://schemas.openxmlformats.org/presentationml/2006/main">
  <p:tag name="KSO_WM_BEAUTIFY_FLAG" val="#wm#"/>
  <p:tag name="KSO_WM_DIAGRAM_GROUP_CODE" val="l1-1"/>
  <p:tag name="KSO_WM_TAG_VERSION" val="3.0"/>
  <p:tag name="KSO_WM_TEMPLATE_CATEGORY" val="custom"/>
  <p:tag name="KSO_WM_TEMPLATE_INDEX" val="20230230"/>
  <p:tag name="KSO_WM_UNIT_COMPATIBLE" val="0"/>
  <p:tag name="KSO_WM_UNIT_DIAGRAM_ISNUMVISUAL" val="0"/>
  <p:tag name="KSO_WM_UNIT_DIAGRAM_ISREFERUNIT" val="0"/>
  <p:tag name="KSO_WM_UNIT_HIGHLIGHT" val="0"/>
  <p:tag name="KSO_WM_UNIT_ID" val="custom20230230_5*b*1"/>
  <p:tag name="KSO_WM_UNIT_INDEX" val="1"/>
  <p:tag name="KSO_WM_UNIT_ISCONTENTSTITLE" val="0"/>
  <p:tag name="KSO_WM_UNIT_ISNUMDGMTITLE" val="0"/>
  <p:tag name="KSO_WM_UNIT_LAYERLEVEL" val="1"/>
  <p:tag name="KSO_WM_UNIT_NOCLEAR" val="0"/>
  <p:tag name="KSO_WM_UNIT_PRESET_TEXT" val="Contents"/>
  <p:tag name="KSO_WM_UNIT_TEXT_FILL_FORE_SCHEMECOLOR_INDEX" val="13"/>
  <p:tag name="KSO_WM_UNIT_TEXT_FILL_FORE_SCHEMECOLOR_INDEX_BRIGHTNESS" val="0.25"/>
  <p:tag name="KSO_WM_UNIT_TEXT_FILL_TYPE" val="1"/>
  <p:tag name="KSO_WM_UNIT_TYPE" val="b"/>
  <p:tag name="KSO_WM_UNIT_USESOURCEFORMAT_APPLY" val="0"/>
  <p:tag name="KSO_WM_UNIT_VALUE" val="17"/>
</p:tagLst>
</file>

<file path=ppt/tags/tag92.xml><?xml version="1.0" encoding="utf-8"?>
<p:tagLst xmlns:p="http://schemas.openxmlformats.org/presentationml/2006/main">
  <p:tag name="KSO_WM_BEAUTIFY_FLAG" val="#wm#"/>
  <p:tag name="KSO_WM_DIAGRAM_GROUP_CODE" val="l1-1"/>
  <p:tag name="KSO_WM_TAG_VERSION" val="3.0"/>
  <p:tag name="KSO_WM_TEMPLATE_CATEGORY" val="custom"/>
  <p:tag name="KSO_WM_TEMPLATE_INDEX" val="20230230"/>
  <p:tag name="KSO_WM_UNIT_COMPATIBLE" val="0"/>
  <p:tag name="KSO_WM_UNIT_DIAGRAM_ISNUMVISUAL" val="0"/>
  <p:tag name="KSO_WM_UNIT_DIAGRAM_ISREFERUNIT" val="0"/>
  <p:tag name="KSO_WM_UNIT_HIGHLIGHT" val="0"/>
  <p:tag name="KSO_WM_UNIT_ID" val="custom20230230_5*a*1"/>
  <p:tag name="KSO_WM_UNIT_INDEX" val="1"/>
  <p:tag name="KSO_WM_UNIT_ISCONTENTSTITLE" val="1"/>
  <p:tag name="KSO_WM_UNIT_ISNUMDGMTITLE" val="0"/>
  <p:tag name="KSO_WM_UNIT_LAYERLEVEL" val="1"/>
  <p:tag name="KSO_WM_UNIT_NOCLEAR" val="0"/>
  <p:tag name="KSO_WM_UNIT_PRESET_TEXT" val="目录"/>
  <p:tag name="KSO_WM_UNIT_TEXT_FILL_FORE_SCHEMECOLOR_INDEX" val="13"/>
  <p:tag name="KSO_WM_UNIT_TEXT_FILL_TYPE" val="1"/>
  <p:tag name="KSO_WM_UNIT_TYPE" val="a"/>
  <p:tag name="KSO_WM_UNIT_USESOURCEFORMAT_APPLY" val="0"/>
  <p:tag name="KSO_WM_UNIT_VALUE" val="10"/>
</p:tagLst>
</file>

<file path=ppt/tags/tag93.xml><?xml version="1.0" encoding="utf-8"?>
<p:tagLst xmlns:p="http://schemas.openxmlformats.org/presentationml/2006/main">
  <p:tag name="KSO_WM_BEAUTIFY_FLAG" val="#wm#"/>
  <p:tag name="KSO_WM_DIAGRAM_GROUP_CODE" val="l1-1"/>
  <p:tag name="KSO_WM_DIAGRAM_MAX_ITEMCNT" val="8"/>
  <p:tag name="KSO_WM_DIAGRAM_MIN_ITEMCNT" val="2"/>
  <p:tag name="KSO_WM_DIAGRAM_VERSION" val="3"/>
  <p:tag name="KSO_WM_DIAGRAM_VIRTUALLY_FRAME" val="{&quot;height&quot;:325.9,&quot;width&quot;:799.65}"/>
  <p:tag name="KSO_WM_TAG_VERSION" val="3.0"/>
  <p:tag name="KSO_WM_TEMPLATE_CATEGORY" val="custom"/>
  <p:tag name="KSO_WM_TEMPLATE_INDEX" val="20230230"/>
  <p:tag name="KSO_WM_UNIT_COMPATIBLE" val="0"/>
  <p:tag name="KSO_WM_UNIT_DIAGRAM_ISNUMVISUAL" val="0"/>
  <p:tag name="KSO_WM_UNIT_DIAGRAM_ISREFERUNIT" val="0"/>
  <p:tag name="KSO_WM_UNIT_HIGHLIGHT" val="0"/>
  <p:tag name="KSO_WM_UNIT_ID" val="custom20230230_5*l_h_i*1_1_1"/>
  <p:tag name="KSO_WM_UNIT_INDEX" val="1_1_1"/>
  <p:tag name="KSO_WM_UNIT_LAYERLEVEL" val="1_1_1"/>
  <p:tag name="KSO_WM_UNIT_LINE_FILL_TYPE" val="2"/>
  <p:tag name="KSO_WM_UNIT_LINE_FORE_SCHEMECOLOR_INDEX" val="15"/>
  <p:tag name="KSO_WM_UNIT_LINE_FORE_SCHEMECOLOR_INDEX_BRIGHTNESS" val="0.6"/>
  <p:tag name="KSO_WM_UNIT_TYPE" val="l_h_i"/>
  <p:tag name="KSO_WM_UNIT_USESOURCEFORMAT_APPLY" val="0"/>
</p:tagLst>
</file>

<file path=ppt/tags/tag94.xml><?xml version="1.0" encoding="utf-8"?>
<p:tagLst xmlns:p="http://schemas.openxmlformats.org/presentationml/2006/main">
  <p:tag name="KSO_WM_BEAUTIFY_FLAG" val="#wm#"/>
  <p:tag name="KSO_WM_DIAGRAM_GROUP_CODE" val="l1-1"/>
  <p:tag name="KSO_WM_DIAGRAM_MAX_ITEMCNT" val="8"/>
  <p:tag name="KSO_WM_DIAGRAM_MIN_ITEMCNT" val="2"/>
  <p:tag name="KSO_WM_DIAGRAM_VERSION" val="3"/>
  <p:tag name="KSO_WM_DIAGRAM_VIRTUALLY_FRAME" val="{&quot;height&quot;:325.9,&quot;width&quot;:799.65}"/>
  <p:tag name="KSO_WM_TAG_VERSION" val="3.0"/>
  <p:tag name="KSO_WM_TEMPLATE_CATEGORY" val="custom"/>
  <p:tag name="KSO_WM_TEMPLATE_INDEX" val="20230230"/>
  <p:tag name="KSO_WM_UNIT_COMPATIBLE" val="0"/>
  <p:tag name="KSO_WM_UNIT_DIAGRAM_ISNUMVISUAL" val="0"/>
  <p:tag name="KSO_WM_UNIT_DIAGRAM_ISREFERUNIT" val="0"/>
  <p:tag name="KSO_WM_UNIT_HIGHLIGHT" val="0"/>
  <p:tag name="KSO_WM_UNIT_ID" val="custom20230230_5*l_h_i*1_1_3"/>
  <p:tag name="KSO_WM_UNIT_INDEX" val="1_1_3"/>
  <p:tag name="KSO_WM_UNIT_LAYERLEVEL" val="1_1_1"/>
  <p:tag name="KSO_WM_UNIT_LINE_FILL_TYPE" val="2"/>
  <p:tag name="KSO_WM_UNIT_LINE_FORE_SCHEMECOLOR_INDEX" val="5"/>
  <p:tag name="KSO_WM_UNIT_LINE_FORE_SCHEMECOLOR_INDEX_BRIGHTNESS" val="0"/>
  <p:tag name="KSO_WM_UNIT_TYPE" val="l_h_i"/>
  <p:tag name="KSO_WM_UNIT_USESOURCEFORMAT_APPLY" val="0"/>
</p:tagLst>
</file>

<file path=ppt/tags/tag95.xml><?xml version="1.0" encoding="utf-8"?>
<p:tagLst xmlns:p="http://schemas.openxmlformats.org/presentationml/2006/main">
  <p:tag name="KSO_WM_BEAUTIFY_FLAG" val="#wm#"/>
  <p:tag name="KSO_WM_DIAGRAM_GROUP_CODE" val="l1-1"/>
  <p:tag name="KSO_WM_DIAGRAM_MAX_ITEMCNT" val="8"/>
  <p:tag name="KSO_WM_DIAGRAM_MIN_ITEMCNT" val="2"/>
  <p:tag name="KSO_WM_DIAGRAM_VERSION" val="3"/>
  <p:tag name="KSO_WM_DIAGRAM_VIRTUALLY_FRAME" val="{&quot;height&quot;:325.9,&quot;width&quot;:799.65}"/>
  <p:tag name="KSO_WM_TAG_VERSION" val="3.0"/>
  <p:tag name="KSO_WM_TEMPLATE_CATEGORY" val="custom"/>
  <p:tag name="KSO_WM_TEMPLATE_INDEX" val="20230230"/>
  <p:tag name="KSO_WM_UNIT_COMPATIBLE" val="0"/>
  <p:tag name="KSO_WM_UNIT_DIAGRAM_ISNUMVISUAL" val="0"/>
  <p:tag name="KSO_WM_UNIT_DIAGRAM_ISREFERUNIT" val="0"/>
  <p:tag name="KSO_WM_UNIT_HIGHLIGHT" val="0"/>
  <p:tag name="KSO_WM_UNIT_ID" val="custom20230230_5*l_h_i*1_1_2"/>
  <p:tag name="KSO_WM_UNIT_INDEX" val="1_1_2"/>
  <p:tag name="KSO_WM_UNIT_LAYERLEVEL" val="1_1_1"/>
  <p:tag name="KSO_WM_UNIT_PRESET_TEXT" val="01."/>
  <p:tag name="KSO_WM_UNIT_SUBTYPE" val="d"/>
  <p:tag name="KSO_WM_UNIT_TEXT_FILL_FORE_SCHEMECOLOR_INDEX" val="14"/>
  <p:tag name="KSO_WM_UNIT_TEXT_FILL_FORE_SCHEMECOLOR_INDEX_BRIGHTNESS" val="-0.25"/>
  <p:tag name="KSO_WM_UNIT_TEXT_FILL_TYPE" val="1"/>
  <p:tag name="KSO_WM_UNIT_TYPE" val="l_h_i"/>
  <p:tag name="KSO_WM_UNIT_USESOURCEFORMAT_APPLY" val="0"/>
</p:tagLst>
</file>

<file path=ppt/tags/tag96.xml><?xml version="1.0" encoding="utf-8"?>
<p:tagLst xmlns:p="http://schemas.openxmlformats.org/presentationml/2006/main">
  <p:tag name="KSO_WM_BEAUTIFY_FLAG" val="#wm#"/>
  <p:tag name="KSO_WM_DIAGRAM_GROUP_CODE" val="l1-1"/>
  <p:tag name="KSO_WM_DIAGRAM_MAX_ITEMCNT" val="8"/>
  <p:tag name="KSO_WM_DIAGRAM_MIN_ITEMCNT" val="2"/>
  <p:tag name="KSO_WM_DIAGRAM_VERSION" val="3"/>
  <p:tag name="KSO_WM_DIAGRAM_VIRTUALLY_FRAME" val="{&quot;height&quot;:325.9,&quot;width&quot;:799.65}"/>
  <p:tag name="KSO_WM_TAG_VERSION" val="3.0"/>
  <p:tag name="KSO_WM_TEMPLATE_CATEGORY" val="custom"/>
  <p:tag name="KSO_WM_TEMPLATE_INDEX" val="20230230"/>
  <p:tag name="KSO_WM_UNIT_COMPATIBLE" val="0"/>
  <p:tag name="KSO_WM_UNIT_DIAGRAM_ISNUMVISUAL" val="0"/>
  <p:tag name="KSO_WM_UNIT_DIAGRAM_ISREFERUNIT" val="0"/>
  <p:tag name="KSO_WM_UNIT_HIGHLIGHT" val="0"/>
  <p:tag name="KSO_WM_UNIT_ID" val="custom20230230_5*l_h_a*1_1_1"/>
  <p:tag name="KSO_WM_UNIT_INDEX" val="1_1_1"/>
  <p:tag name="KSO_WM_UNIT_ISCONTENTSTITLE" val="0"/>
  <p:tag name="KSO_WM_UNIT_ISNUMDGMTITLE" val="0"/>
  <p:tag name="KSO_WM_UNIT_LAYERLEVEL" val="1_1_1"/>
  <p:tag name="KSO_WM_UNIT_NOCLEAR" val="0"/>
  <p:tag name="KSO_WM_UNIT_PRESET_TEXT" val="添加目录标题"/>
  <p:tag name="KSO_WM_UNIT_TEXT_FILL_FORE_SCHEMECOLOR_INDEX" val="14"/>
  <p:tag name="KSO_WM_UNIT_TEXT_FILL_FORE_SCHEMECOLOR_INDEX_BRIGHTNESS" val="-0.25"/>
  <p:tag name="KSO_WM_UNIT_TEXT_FILL_TYPE" val="1"/>
  <p:tag name="KSO_WM_UNIT_TYPE" val="l_h_a"/>
  <p:tag name="KSO_WM_UNIT_USESOURCEFORMAT_APPLY" val="0"/>
</p:tagLst>
</file>

<file path=ppt/tags/tag97.xml><?xml version="1.0" encoding="utf-8"?>
<p:tagLst xmlns:p="http://schemas.openxmlformats.org/presentationml/2006/main">
  <p:tag name="KSO_WM_BEAUTIFY_FLAG" val="#wm#"/>
  <p:tag name="KSO_WM_DIAGRAM_GROUP_CODE" val="l1-1"/>
  <p:tag name="KSO_WM_DIAGRAM_MAX_ITEMCNT" val="8"/>
  <p:tag name="KSO_WM_DIAGRAM_MIN_ITEMCNT" val="2"/>
  <p:tag name="KSO_WM_DIAGRAM_VERSION" val="3"/>
  <p:tag name="KSO_WM_DIAGRAM_VIRTUALLY_FRAME" val="{&quot;height&quot;:325.9,&quot;width&quot;:799.65}"/>
  <p:tag name="KSO_WM_TAG_VERSION" val="3.0"/>
  <p:tag name="KSO_WM_TEMPLATE_CATEGORY" val="custom"/>
  <p:tag name="KSO_WM_TEMPLATE_INDEX" val="20230230"/>
  <p:tag name="KSO_WM_UNIT_COMPATIBLE" val="0"/>
  <p:tag name="KSO_WM_UNIT_DIAGRAM_ISNUMVISUAL" val="0"/>
  <p:tag name="KSO_WM_UNIT_DIAGRAM_ISREFERUNIT" val="0"/>
  <p:tag name="KSO_WM_UNIT_HIGHLIGHT" val="0"/>
  <p:tag name="KSO_WM_UNIT_ID" val="custom20230230_5*l_h_i*1_2_1"/>
  <p:tag name="KSO_WM_UNIT_INDEX" val="1_2_1"/>
  <p:tag name="KSO_WM_UNIT_LAYERLEVEL" val="1_1_1"/>
  <p:tag name="KSO_WM_UNIT_LINE_FILL_TYPE" val="2"/>
  <p:tag name="KSO_WM_UNIT_LINE_FORE_SCHEMECOLOR_INDEX" val="15"/>
  <p:tag name="KSO_WM_UNIT_LINE_FORE_SCHEMECOLOR_INDEX_BRIGHTNESS" val="0.6"/>
  <p:tag name="KSO_WM_UNIT_TYPE" val="l_h_i"/>
  <p:tag name="KSO_WM_UNIT_USESOURCEFORMAT_APPLY" val="0"/>
</p:tagLst>
</file>

<file path=ppt/tags/tag98.xml><?xml version="1.0" encoding="utf-8"?>
<p:tagLst xmlns:p="http://schemas.openxmlformats.org/presentationml/2006/main">
  <p:tag name="KSO_WM_BEAUTIFY_FLAG" val="#wm#"/>
  <p:tag name="KSO_WM_DIAGRAM_GROUP_CODE" val="l1-1"/>
  <p:tag name="KSO_WM_DIAGRAM_MAX_ITEMCNT" val="8"/>
  <p:tag name="KSO_WM_DIAGRAM_MIN_ITEMCNT" val="2"/>
  <p:tag name="KSO_WM_DIAGRAM_VERSION" val="3"/>
  <p:tag name="KSO_WM_DIAGRAM_VIRTUALLY_FRAME" val="{&quot;height&quot;:325.9,&quot;width&quot;:799.65}"/>
  <p:tag name="KSO_WM_TAG_VERSION" val="3.0"/>
  <p:tag name="KSO_WM_TEMPLATE_CATEGORY" val="custom"/>
  <p:tag name="KSO_WM_TEMPLATE_INDEX" val="20230230"/>
  <p:tag name="KSO_WM_UNIT_COMPATIBLE" val="0"/>
  <p:tag name="KSO_WM_UNIT_DIAGRAM_ISNUMVISUAL" val="0"/>
  <p:tag name="KSO_WM_UNIT_DIAGRAM_ISREFERUNIT" val="0"/>
  <p:tag name="KSO_WM_UNIT_HIGHLIGHT" val="0"/>
  <p:tag name="KSO_WM_UNIT_ID" val="custom20230230_5*l_h_i*1_2_3"/>
  <p:tag name="KSO_WM_UNIT_INDEX" val="1_2_3"/>
  <p:tag name="KSO_WM_UNIT_LAYERLEVEL" val="1_1_1"/>
  <p:tag name="KSO_WM_UNIT_LINE_FILL_TYPE" val="2"/>
  <p:tag name="KSO_WM_UNIT_LINE_FORE_SCHEMECOLOR_INDEX" val="5"/>
  <p:tag name="KSO_WM_UNIT_LINE_FORE_SCHEMECOLOR_INDEX_BRIGHTNESS" val="0"/>
  <p:tag name="KSO_WM_UNIT_TYPE" val="l_h_i"/>
  <p:tag name="KSO_WM_UNIT_USESOURCEFORMAT_APPLY" val="0"/>
</p:tagLst>
</file>

<file path=ppt/tags/tag99.xml><?xml version="1.0" encoding="utf-8"?>
<p:tagLst xmlns:p="http://schemas.openxmlformats.org/presentationml/2006/main">
  <p:tag name="KSO_WM_BEAUTIFY_FLAG" val="#wm#"/>
  <p:tag name="KSO_WM_DIAGRAM_GROUP_CODE" val="l1-1"/>
  <p:tag name="KSO_WM_DIAGRAM_MAX_ITEMCNT" val="8"/>
  <p:tag name="KSO_WM_DIAGRAM_MIN_ITEMCNT" val="2"/>
  <p:tag name="KSO_WM_DIAGRAM_VERSION" val="3"/>
  <p:tag name="KSO_WM_DIAGRAM_VIRTUALLY_FRAME" val="{&quot;height&quot;:325.9,&quot;width&quot;:799.65}"/>
  <p:tag name="KSO_WM_TAG_VERSION" val="3.0"/>
  <p:tag name="KSO_WM_TEMPLATE_CATEGORY" val="custom"/>
  <p:tag name="KSO_WM_TEMPLATE_INDEX" val="20230230"/>
  <p:tag name="KSO_WM_UNIT_COMPATIBLE" val="0"/>
  <p:tag name="KSO_WM_UNIT_DIAGRAM_ISNUMVISUAL" val="0"/>
  <p:tag name="KSO_WM_UNIT_DIAGRAM_ISREFERUNIT" val="0"/>
  <p:tag name="KSO_WM_UNIT_HIGHLIGHT" val="0"/>
  <p:tag name="KSO_WM_UNIT_ID" val="custom20230230_5*l_h_i*1_2_2"/>
  <p:tag name="KSO_WM_UNIT_INDEX" val="1_2_2"/>
  <p:tag name="KSO_WM_UNIT_LAYERLEVEL" val="1_1_1"/>
  <p:tag name="KSO_WM_UNIT_PRESET_TEXT" val="02."/>
  <p:tag name="KSO_WM_UNIT_SUBTYPE" val="d"/>
  <p:tag name="KSO_WM_UNIT_TEXT_FILL_FORE_SCHEMECOLOR_INDEX" val="14"/>
  <p:tag name="KSO_WM_UNIT_TEXT_FILL_FORE_SCHEMECOLOR_INDEX_BRIGHTNESS" val="-0.25"/>
  <p:tag name="KSO_WM_UNIT_TEXT_FILL_TYPE" val="1"/>
  <p:tag name="KSO_WM_UNIT_TYPE" val="l_h_i"/>
  <p:tag name="KSO_WM_UNIT_USESOURCEFORMAT_APPLY" val="0"/>
</p:tagLst>
</file>

<file path=ppt/tags/tag100.xml><?xml version="1.0" encoding="utf-8"?>
<p:tagLst xmlns:p="http://schemas.openxmlformats.org/presentationml/2006/main">
  <p:tag name="KSO_WM_BEAUTIFY_FLAG" val="#wm#"/>
  <p:tag name="KSO_WM_DIAGRAM_GROUP_CODE" val="l1-1"/>
  <p:tag name="KSO_WM_DIAGRAM_MAX_ITEMCNT" val="8"/>
  <p:tag name="KSO_WM_DIAGRAM_MIN_ITEMCNT" val="2"/>
  <p:tag name="KSO_WM_DIAGRAM_VERSION" val="3"/>
  <p:tag name="KSO_WM_DIAGRAM_VIRTUALLY_FRAME" val="{&quot;height&quot;:325.9,&quot;width&quot;:799.65}"/>
  <p:tag name="KSO_WM_TAG_VERSION" val="3.0"/>
  <p:tag name="KSO_WM_TEMPLATE_CATEGORY" val="custom"/>
  <p:tag name="KSO_WM_TEMPLATE_INDEX" val="20230230"/>
  <p:tag name="KSO_WM_UNIT_COMPATIBLE" val="0"/>
  <p:tag name="KSO_WM_UNIT_DIAGRAM_ISNUMVISUAL" val="0"/>
  <p:tag name="KSO_WM_UNIT_DIAGRAM_ISREFERUNIT" val="0"/>
  <p:tag name="KSO_WM_UNIT_HIGHLIGHT" val="0"/>
  <p:tag name="KSO_WM_UNIT_ID" val="custom20230230_5*l_h_a*1_2_1"/>
  <p:tag name="KSO_WM_UNIT_INDEX" val="1_2_1"/>
  <p:tag name="KSO_WM_UNIT_ISCONTENTSTITLE" val="0"/>
  <p:tag name="KSO_WM_UNIT_ISNUMDGMTITLE" val="0"/>
  <p:tag name="KSO_WM_UNIT_LAYERLEVEL" val="1_1_1"/>
  <p:tag name="KSO_WM_UNIT_NOCLEAR" val="0"/>
  <p:tag name="KSO_WM_UNIT_PRESET_TEXT" val="添加目录标题"/>
  <p:tag name="KSO_WM_UNIT_TEXT_FILL_FORE_SCHEMECOLOR_INDEX" val="14"/>
  <p:tag name="KSO_WM_UNIT_TEXT_FILL_FORE_SCHEMECOLOR_INDEX_BRIGHTNESS" val="-0.25"/>
  <p:tag name="KSO_WM_UNIT_TEXT_FILL_TYPE" val="1"/>
  <p:tag name="KSO_WM_UNIT_TYPE" val="l_h_a"/>
  <p:tag name="KSO_WM_UNIT_USESOURCEFORMAT_APPLY" val="0"/>
</p:tagLst>
</file>

<file path=ppt/tags/tag101.xml><?xml version="1.0" encoding="utf-8"?>
<p:tagLst xmlns:p="http://schemas.openxmlformats.org/presentationml/2006/main">
  <p:tag name="KSO_WM_BEAUTIFY_FLAG" val="#wm#"/>
  <p:tag name="KSO_WM_DIAGRAM_GROUP_CODE" val="l1-1"/>
  <p:tag name="KSO_WM_DIAGRAM_MAX_ITEMCNT" val="8"/>
  <p:tag name="KSO_WM_DIAGRAM_MIN_ITEMCNT" val="2"/>
  <p:tag name="KSO_WM_DIAGRAM_VERSION" val="3"/>
  <p:tag name="KSO_WM_DIAGRAM_VIRTUALLY_FRAME" val="{&quot;height&quot;:325.9,&quot;width&quot;:799.65}"/>
  <p:tag name="KSO_WM_TAG_VERSION" val="3.0"/>
  <p:tag name="KSO_WM_TEMPLATE_CATEGORY" val="custom"/>
  <p:tag name="KSO_WM_TEMPLATE_INDEX" val="20230230"/>
  <p:tag name="KSO_WM_UNIT_COMPATIBLE" val="0"/>
  <p:tag name="KSO_WM_UNIT_DIAGRAM_ISNUMVISUAL" val="0"/>
  <p:tag name="KSO_WM_UNIT_DIAGRAM_ISREFERUNIT" val="0"/>
  <p:tag name="KSO_WM_UNIT_HIGHLIGHT" val="0"/>
  <p:tag name="KSO_WM_UNIT_ID" val="custom20230230_5*l_h_i*1_3_1"/>
  <p:tag name="KSO_WM_UNIT_INDEX" val="1_3_1"/>
  <p:tag name="KSO_WM_UNIT_LAYERLEVEL" val="1_1_1"/>
  <p:tag name="KSO_WM_UNIT_LINE_FILL_TYPE" val="2"/>
  <p:tag name="KSO_WM_UNIT_LINE_FORE_SCHEMECOLOR_INDEX" val="15"/>
  <p:tag name="KSO_WM_UNIT_LINE_FORE_SCHEMECOLOR_INDEX_BRIGHTNESS" val="0.6"/>
  <p:tag name="KSO_WM_UNIT_TYPE" val="l_h_i"/>
  <p:tag name="KSO_WM_UNIT_USESOURCEFORMAT_APPLY" val="0"/>
</p:tagLst>
</file>

<file path=ppt/tags/tag102.xml><?xml version="1.0" encoding="utf-8"?>
<p:tagLst xmlns:p="http://schemas.openxmlformats.org/presentationml/2006/main">
  <p:tag name="KSO_WM_BEAUTIFY_FLAG" val="#wm#"/>
  <p:tag name="KSO_WM_DIAGRAM_GROUP_CODE" val="l1-1"/>
  <p:tag name="KSO_WM_DIAGRAM_MAX_ITEMCNT" val="8"/>
  <p:tag name="KSO_WM_DIAGRAM_MIN_ITEMCNT" val="2"/>
  <p:tag name="KSO_WM_DIAGRAM_VERSION" val="3"/>
  <p:tag name="KSO_WM_DIAGRAM_VIRTUALLY_FRAME" val="{&quot;height&quot;:325.9,&quot;width&quot;:799.65}"/>
  <p:tag name="KSO_WM_TAG_VERSION" val="3.0"/>
  <p:tag name="KSO_WM_TEMPLATE_CATEGORY" val="custom"/>
  <p:tag name="KSO_WM_TEMPLATE_INDEX" val="20230230"/>
  <p:tag name="KSO_WM_UNIT_COMPATIBLE" val="0"/>
  <p:tag name="KSO_WM_UNIT_DIAGRAM_ISNUMVISUAL" val="0"/>
  <p:tag name="KSO_WM_UNIT_DIAGRAM_ISREFERUNIT" val="0"/>
  <p:tag name="KSO_WM_UNIT_HIGHLIGHT" val="0"/>
  <p:tag name="KSO_WM_UNIT_ID" val="custom20230230_5*l_h_i*1_3_3"/>
  <p:tag name="KSO_WM_UNIT_INDEX" val="1_3_3"/>
  <p:tag name="KSO_WM_UNIT_LAYERLEVEL" val="1_1_1"/>
  <p:tag name="KSO_WM_UNIT_LINE_FILL_TYPE" val="2"/>
  <p:tag name="KSO_WM_UNIT_LINE_FORE_SCHEMECOLOR_INDEX" val="5"/>
  <p:tag name="KSO_WM_UNIT_LINE_FORE_SCHEMECOLOR_INDEX_BRIGHTNESS" val="0"/>
  <p:tag name="KSO_WM_UNIT_TYPE" val="l_h_i"/>
  <p:tag name="KSO_WM_UNIT_USESOURCEFORMAT_APPLY" val="0"/>
</p:tagLst>
</file>

<file path=ppt/tags/tag103.xml><?xml version="1.0" encoding="utf-8"?>
<p:tagLst xmlns:p="http://schemas.openxmlformats.org/presentationml/2006/main">
  <p:tag name="KSO_WM_BEAUTIFY_FLAG" val="#wm#"/>
  <p:tag name="KSO_WM_DIAGRAM_GROUP_CODE" val="l1-1"/>
  <p:tag name="KSO_WM_DIAGRAM_MAX_ITEMCNT" val="8"/>
  <p:tag name="KSO_WM_DIAGRAM_MIN_ITEMCNT" val="2"/>
  <p:tag name="KSO_WM_DIAGRAM_VERSION" val="3"/>
  <p:tag name="KSO_WM_DIAGRAM_VIRTUALLY_FRAME" val="{&quot;height&quot;:325.9,&quot;width&quot;:799.65}"/>
  <p:tag name="KSO_WM_TAG_VERSION" val="3.0"/>
  <p:tag name="KSO_WM_TEMPLATE_CATEGORY" val="custom"/>
  <p:tag name="KSO_WM_TEMPLATE_INDEX" val="20230230"/>
  <p:tag name="KSO_WM_UNIT_COMPATIBLE" val="0"/>
  <p:tag name="KSO_WM_UNIT_DIAGRAM_ISNUMVISUAL" val="0"/>
  <p:tag name="KSO_WM_UNIT_DIAGRAM_ISREFERUNIT" val="0"/>
  <p:tag name="KSO_WM_UNIT_HIGHLIGHT" val="0"/>
  <p:tag name="KSO_WM_UNIT_ID" val="custom20230230_5*l_h_i*1_3_2"/>
  <p:tag name="KSO_WM_UNIT_INDEX" val="1_3_2"/>
  <p:tag name="KSO_WM_UNIT_LAYERLEVEL" val="1_1_1"/>
  <p:tag name="KSO_WM_UNIT_PRESET_TEXT" val="03."/>
  <p:tag name="KSO_WM_UNIT_SUBTYPE" val="d"/>
  <p:tag name="KSO_WM_UNIT_TEXT_FILL_FORE_SCHEMECOLOR_INDEX" val="14"/>
  <p:tag name="KSO_WM_UNIT_TEXT_FILL_FORE_SCHEMECOLOR_INDEX_BRIGHTNESS" val="-0.25"/>
  <p:tag name="KSO_WM_UNIT_TEXT_FILL_TYPE" val="1"/>
  <p:tag name="KSO_WM_UNIT_TYPE" val="l_h_i"/>
  <p:tag name="KSO_WM_UNIT_USESOURCEFORMAT_APPLY" val="0"/>
</p:tagLst>
</file>

<file path=ppt/tags/tag104.xml><?xml version="1.0" encoding="utf-8"?>
<p:tagLst xmlns:p="http://schemas.openxmlformats.org/presentationml/2006/main">
  <p:tag name="KSO_WM_BEAUTIFY_FLAG" val="#wm#"/>
  <p:tag name="KSO_WM_DIAGRAM_GROUP_CODE" val="l1-1"/>
  <p:tag name="KSO_WM_DIAGRAM_MAX_ITEMCNT" val="8"/>
  <p:tag name="KSO_WM_DIAGRAM_MIN_ITEMCNT" val="2"/>
  <p:tag name="KSO_WM_DIAGRAM_VERSION" val="3"/>
  <p:tag name="KSO_WM_DIAGRAM_VIRTUALLY_FRAME" val="{&quot;height&quot;:325.9,&quot;width&quot;:799.65}"/>
  <p:tag name="KSO_WM_TAG_VERSION" val="3.0"/>
  <p:tag name="KSO_WM_TEMPLATE_CATEGORY" val="custom"/>
  <p:tag name="KSO_WM_TEMPLATE_INDEX" val="20230230"/>
  <p:tag name="KSO_WM_UNIT_COMPATIBLE" val="0"/>
  <p:tag name="KSO_WM_UNIT_DIAGRAM_ISNUMVISUAL" val="0"/>
  <p:tag name="KSO_WM_UNIT_DIAGRAM_ISREFERUNIT" val="0"/>
  <p:tag name="KSO_WM_UNIT_HIGHLIGHT" val="0"/>
  <p:tag name="KSO_WM_UNIT_ID" val="custom20230230_5*l_h_a*1_3_1"/>
  <p:tag name="KSO_WM_UNIT_INDEX" val="1_3_1"/>
  <p:tag name="KSO_WM_UNIT_ISCONTENTSTITLE" val="0"/>
  <p:tag name="KSO_WM_UNIT_ISNUMDGMTITLE" val="0"/>
  <p:tag name="KSO_WM_UNIT_LAYERLEVEL" val="1_1_1"/>
  <p:tag name="KSO_WM_UNIT_NOCLEAR" val="0"/>
  <p:tag name="KSO_WM_UNIT_PRESET_TEXT" val="添加目录标题"/>
  <p:tag name="KSO_WM_UNIT_TEXT_FILL_FORE_SCHEMECOLOR_INDEX" val="14"/>
  <p:tag name="KSO_WM_UNIT_TEXT_FILL_FORE_SCHEMECOLOR_INDEX_BRIGHTNESS" val="-0.25"/>
  <p:tag name="KSO_WM_UNIT_TEXT_FILL_TYPE" val="1"/>
  <p:tag name="KSO_WM_UNIT_TYPE" val="l_h_a"/>
  <p:tag name="KSO_WM_UNIT_USESOURCEFORMAT_APPLY" val="0"/>
</p:tagLst>
</file>

<file path=ppt/tags/tag105.xml><?xml version="1.0" encoding="utf-8"?>
<p:tagLst xmlns:p="http://schemas.openxmlformats.org/presentationml/2006/main">
  <p:tag name="KSO_WM_BEAUTIFY_FLAG" val="#wm#"/>
  <p:tag name="KSO_WM_DIAGRAM_GROUP_CODE" val="l1-1"/>
  <p:tag name="KSO_WM_DIAGRAM_MAX_ITEMCNT" val="8"/>
  <p:tag name="KSO_WM_DIAGRAM_MIN_ITEMCNT" val="2"/>
  <p:tag name="KSO_WM_DIAGRAM_VERSION" val="3"/>
  <p:tag name="KSO_WM_DIAGRAM_VIRTUALLY_FRAME" val="{&quot;height&quot;:325.9,&quot;width&quot;:799.65}"/>
  <p:tag name="KSO_WM_TAG_VERSION" val="3.0"/>
  <p:tag name="KSO_WM_TEMPLATE_CATEGORY" val="custom"/>
  <p:tag name="KSO_WM_TEMPLATE_INDEX" val="20230230"/>
  <p:tag name="KSO_WM_UNIT_COMPATIBLE" val="0"/>
  <p:tag name="KSO_WM_UNIT_DIAGRAM_ISNUMVISUAL" val="0"/>
  <p:tag name="KSO_WM_UNIT_DIAGRAM_ISREFERUNIT" val="0"/>
  <p:tag name="KSO_WM_UNIT_HIGHLIGHT" val="0"/>
  <p:tag name="KSO_WM_UNIT_ID" val="custom20230230_5*l_h_i*1_4_1"/>
  <p:tag name="KSO_WM_UNIT_INDEX" val="1_4_1"/>
  <p:tag name="KSO_WM_UNIT_LAYERLEVEL" val="1_1_1"/>
  <p:tag name="KSO_WM_UNIT_LINE_FILL_TYPE" val="2"/>
  <p:tag name="KSO_WM_UNIT_LINE_FORE_SCHEMECOLOR_INDEX" val="15"/>
  <p:tag name="KSO_WM_UNIT_LINE_FORE_SCHEMECOLOR_INDEX_BRIGHTNESS" val="0.6"/>
  <p:tag name="KSO_WM_UNIT_TYPE" val="l_h_i"/>
  <p:tag name="KSO_WM_UNIT_USESOURCEFORMAT_APPLY" val="0"/>
</p:tagLst>
</file>

<file path=ppt/tags/tag106.xml><?xml version="1.0" encoding="utf-8"?>
<p:tagLst xmlns:p="http://schemas.openxmlformats.org/presentationml/2006/main">
  <p:tag name="KSO_WM_BEAUTIFY_FLAG" val="#wm#"/>
  <p:tag name="KSO_WM_DIAGRAM_GROUP_CODE" val="l1-1"/>
  <p:tag name="KSO_WM_DIAGRAM_MAX_ITEMCNT" val="8"/>
  <p:tag name="KSO_WM_DIAGRAM_MIN_ITEMCNT" val="2"/>
  <p:tag name="KSO_WM_DIAGRAM_VERSION" val="3"/>
  <p:tag name="KSO_WM_DIAGRAM_VIRTUALLY_FRAME" val="{&quot;height&quot;:325.9,&quot;width&quot;:799.65}"/>
  <p:tag name="KSO_WM_TAG_VERSION" val="3.0"/>
  <p:tag name="KSO_WM_TEMPLATE_CATEGORY" val="custom"/>
  <p:tag name="KSO_WM_TEMPLATE_INDEX" val="20230230"/>
  <p:tag name="KSO_WM_UNIT_COMPATIBLE" val="0"/>
  <p:tag name="KSO_WM_UNIT_DIAGRAM_ISNUMVISUAL" val="0"/>
  <p:tag name="KSO_WM_UNIT_DIAGRAM_ISREFERUNIT" val="0"/>
  <p:tag name="KSO_WM_UNIT_HIGHLIGHT" val="0"/>
  <p:tag name="KSO_WM_UNIT_ID" val="custom20230230_5*l_h_i*1_4_3"/>
  <p:tag name="KSO_WM_UNIT_INDEX" val="1_4_3"/>
  <p:tag name="KSO_WM_UNIT_LAYERLEVEL" val="1_1_1"/>
  <p:tag name="KSO_WM_UNIT_LINE_FILL_TYPE" val="2"/>
  <p:tag name="KSO_WM_UNIT_LINE_FORE_SCHEMECOLOR_INDEX" val="5"/>
  <p:tag name="KSO_WM_UNIT_LINE_FORE_SCHEMECOLOR_INDEX_BRIGHTNESS" val="0"/>
  <p:tag name="KSO_WM_UNIT_TYPE" val="l_h_i"/>
  <p:tag name="KSO_WM_UNIT_USESOURCEFORMAT_APPLY" val="0"/>
</p:tagLst>
</file>

<file path=ppt/tags/tag107.xml><?xml version="1.0" encoding="utf-8"?>
<p:tagLst xmlns:p="http://schemas.openxmlformats.org/presentationml/2006/main">
  <p:tag name="KSO_WM_BEAUTIFY_FLAG" val="#wm#"/>
  <p:tag name="KSO_WM_DIAGRAM_GROUP_CODE" val="l1-1"/>
  <p:tag name="KSO_WM_DIAGRAM_MAX_ITEMCNT" val="8"/>
  <p:tag name="KSO_WM_DIAGRAM_MIN_ITEMCNT" val="2"/>
  <p:tag name="KSO_WM_DIAGRAM_VERSION" val="3"/>
  <p:tag name="KSO_WM_DIAGRAM_VIRTUALLY_FRAME" val="{&quot;height&quot;:325.9,&quot;width&quot;:799.65}"/>
  <p:tag name="KSO_WM_TAG_VERSION" val="3.0"/>
  <p:tag name="KSO_WM_TEMPLATE_CATEGORY" val="custom"/>
  <p:tag name="KSO_WM_TEMPLATE_INDEX" val="20230230"/>
  <p:tag name="KSO_WM_UNIT_COMPATIBLE" val="0"/>
  <p:tag name="KSO_WM_UNIT_DIAGRAM_ISNUMVISUAL" val="0"/>
  <p:tag name="KSO_WM_UNIT_DIAGRAM_ISREFERUNIT" val="0"/>
  <p:tag name="KSO_WM_UNIT_HIGHLIGHT" val="0"/>
  <p:tag name="KSO_WM_UNIT_ID" val="custom20230230_5*l_h_i*1_4_2"/>
  <p:tag name="KSO_WM_UNIT_INDEX" val="1_4_2"/>
  <p:tag name="KSO_WM_UNIT_LAYERLEVEL" val="1_1_1"/>
  <p:tag name="KSO_WM_UNIT_PRESET_TEXT" val="04."/>
  <p:tag name="KSO_WM_UNIT_SUBTYPE" val="d"/>
  <p:tag name="KSO_WM_UNIT_TEXT_FILL_FORE_SCHEMECOLOR_INDEX" val="14"/>
  <p:tag name="KSO_WM_UNIT_TEXT_FILL_FORE_SCHEMECOLOR_INDEX_BRIGHTNESS" val="-0.25"/>
  <p:tag name="KSO_WM_UNIT_TEXT_FILL_TYPE" val="1"/>
  <p:tag name="KSO_WM_UNIT_TYPE" val="l_h_i"/>
  <p:tag name="KSO_WM_UNIT_USESOURCEFORMAT_APPLY" val="0"/>
</p:tagLst>
</file>

<file path=ppt/tags/tag108.xml><?xml version="1.0" encoding="utf-8"?>
<p:tagLst xmlns:p="http://schemas.openxmlformats.org/presentationml/2006/main">
  <p:tag name="KSO_WM_BEAUTIFY_FLAG" val="#wm#"/>
  <p:tag name="KSO_WM_DIAGRAM_GROUP_CODE" val="l1-1"/>
  <p:tag name="KSO_WM_DIAGRAM_MAX_ITEMCNT" val="8"/>
  <p:tag name="KSO_WM_DIAGRAM_MIN_ITEMCNT" val="2"/>
  <p:tag name="KSO_WM_DIAGRAM_VERSION" val="3"/>
  <p:tag name="KSO_WM_DIAGRAM_VIRTUALLY_FRAME" val="{&quot;height&quot;:325.9,&quot;width&quot;:799.65}"/>
  <p:tag name="KSO_WM_TAG_VERSION" val="3.0"/>
  <p:tag name="KSO_WM_TEMPLATE_CATEGORY" val="custom"/>
  <p:tag name="KSO_WM_TEMPLATE_INDEX" val="20230230"/>
  <p:tag name="KSO_WM_UNIT_COMPATIBLE" val="0"/>
  <p:tag name="KSO_WM_UNIT_DIAGRAM_ISNUMVISUAL" val="0"/>
  <p:tag name="KSO_WM_UNIT_DIAGRAM_ISREFERUNIT" val="0"/>
  <p:tag name="KSO_WM_UNIT_HIGHLIGHT" val="0"/>
  <p:tag name="KSO_WM_UNIT_ID" val="custom20230230_5*l_h_a*1_4_1"/>
  <p:tag name="KSO_WM_UNIT_INDEX" val="1_4_1"/>
  <p:tag name="KSO_WM_UNIT_ISCONTENTSTITLE" val="0"/>
  <p:tag name="KSO_WM_UNIT_ISNUMDGMTITLE" val="0"/>
  <p:tag name="KSO_WM_UNIT_LAYERLEVEL" val="1_1_1"/>
  <p:tag name="KSO_WM_UNIT_NOCLEAR" val="0"/>
  <p:tag name="KSO_WM_UNIT_PRESET_TEXT" val="添加目录标题"/>
  <p:tag name="KSO_WM_UNIT_TEXT_FILL_FORE_SCHEMECOLOR_INDEX" val="14"/>
  <p:tag name="KSO_WM_UNIT_TEXT_FILL_FORE_SCHEMECOLOR_INDEX_BRIGHTNESS" val="-0.25"/>
  <p:tag name="KSO_WM_UNIT_TEXT_FILL_TYPE" val="1"/>
  <p:tag name="KSO_WM_UNIT_TYPE" val="l_h_a"/>
  <p:tag name="KSO_WM_UNIT_USESOURCEFORMAT_APPLY" val="0"/>
</p:tagLst>
</file>

<file path=ppt/tags/tag109.xml><?xml version="1.0" encoding="utf-8"?>
<p:tagLst xmlns:p="http://schemas.openxmlformats.org/presentationml/2006/main">
  <p:tag name="KSO_WM_BEAUTIFY_FLAG" val="#wm#"/>
  <p:tag name="KSO_WM_DIAGRAM_GROUP_CODE" val="l1-1"/>
  <p:tag name="KSO_WM_DIAGRAM_MAX_ITEMCNT" val="8"/>
  <p:tag name="KSO_WM_DIAGRAM_MIN_ITEMCNT" val="2"/>
  <p:tag name="KSO_WM_DIAGRAM_VERSION" val="3"/>
  <p:tag name="KSO_WM_DIAGRAM_VIRTUALLY_FRAME" val="{&quot;height&quot;:325.9,&quot;width&quot;:799.65}"/>
  <p:tag name="KSO_WM_TAG_VERSION" val="3.0"/>
  <p:tag name="KSO_WM_TEMPLATE_CATEGORY" val="custom"/>
  <p:tag name="KSO_WM_TEMPLATE_INDEX" val="20230230"/>
  <p:tag name="KSO_WM_UNIT_COMPATIBLE" val="0"/>
  <p:tag name="KSO_WM_UNIT_DIAGRAM_ISNUMVISUAL" val="0"/>
  <p:tag name="KSO_WM_UNIT_DIAGRAM_ISREFERUNIT" val="0"/>
  <p:tag name="KSO_WM_UNIT_HIGHLIGHT" val="0"/>
  <p:tag name="KSO_WM_UNIT_ID" val="custom20230230_5*l_h_i*1_5_1"/>
  <p:tag name="KSO_WM_UNIT_INDEX" val="1_5_1"/>
  <p:tag name="KSO_WM_UNIT_LAYERLEVEL" val="1_1_1"/>
  <p:tag name="KSO_WM_UNIT_LINE_FILL_TYPE" val="2"/>
  <p:tag name="KSO_WM_UNIT_LINE_FORE_SCHEMECOLOR_INDEX" val="15"/>
  <p:tag name="KSO_WM_UNIT_LINE_FORE_SCHEMECOLOR_INDEX_BRIGHTNESS" val="0.6"/>
  <p:tag name="KSO_WM_UNIT_TYPE" val="l_h_i"/>
  <p:tag name="KSO_WM_UNIT_USESOURCEFORMAT_APPLY" val="0"/>
</p:tagLst>
</file>

<file path=ppt/tags/tag110.xml><?xml version="1.0" encoding="utf-8"?>
<p:tagLst xmlns:p="http://schemas.openxmlformats.org/presentationml/2006/main">
  <p:tag name="KSO_WM_BEAUTIFY_FLAG" val="#wm#"/>
  <p:tag name="KSO_WM_DIAGRAM_GROUP_CODE" val="l1-1"/>
  <p:tag name="KSO_WM_DIAGRAM_MAX_ITEMCNT" val="8"/>
  <p:tag name="KSO_WM_DIAGRAM_MIN_ITEMCNT" val="2"/>
  <p:tag name="KSO_WM_DIAGRAM_VERSION" val="3"/>
  <p:tag name="KSO_WM_DIAGRAM_VIRTUALLY_FRAME" val="{&quot;height&quot;:325.9,&quot;width&quot;:799.65}"/>
  <p:tag name="KSO_WM_TAG_VERSION" val="3.0"/>
  <p:tag name="KSO_WM_TEMPLATE_CATEGORY" val="custom"/>
  <p:tag name="KSO_WM_TEMPLATE_INDEX" val="20230230"/>
  <p:tag name="KSO_WM_UNIT_COMPATIBLE" val="0"/>
  <p:tag name="KSO_WM_UNIT_DIAGRAM_ISNUMVISUAL" val="0"/>
  <p:tag name="KSO_WM_UNIT_DIAGRAM_ISREFERUNIT" val="0"/>
  <p:tag name="KSO_WM_UNIT_HIGHLIGHT" val="0"/>
  <p:tag name="KSO_WM_UNIT_ID" val="custom20230230_5*l_h_i*1_5_3"/>
  <p:tag name="KSO_WM_UNIT_INDEX" val="1_5_3"/>
  <p:tag name="KSO_WM_UNIT_LAYERLEVEL" val="1_1_1"/>
  <p:tag name="KSO_WM_UNIT_LINE_FILL_TYPE" val="2"/>
  <p:tag name="KSO_WM_UNIT_LINE_FORE_SCHEMECOLOR_INDEX" val="5"/>
  <p:tag name="KSO_WM_UNIT_LINE_FORE_SCHEMECOLOR_INDEX_BRIGHTNESS" val="0"/>
  <p:tag name="KSO_WM_UNIT_TYPE" val="l_h_i"/>
  <p:tag name="KSO_WM_UNIT_USESOURCEFORMAT_APPLY" val="0"/>
</p:tagLst>
</file>

<file path=ppt/tags/tag111.xml><?xml version="1.0" encoding="utf-8"?>
<p:tagLst xmlns:p="http://schemas.openxmlformats.org/presentationml/2006/main">
  <p:tag name="KSO_WM_BEAUTIFY_FLAG" val="#wm#"/>
  <p:tag name="KSO_WM_DIAGRAM_GROUP_CODE" val="l1-1"/>
  <p:tag name="KSO_WM_DIAGRAM_MAX_ITEMCNT" val="8"/>
  <p:tag name="KSO_WM_DIAGRAM_MIN_ITEMCNT" val="2"/>
  <p:tag name="KSO_WM_DIAGRAM_VERSION" val="3"/>
  <p:tag name="KSO_WM_DIAGRAM_VIRTUALLY_FRAME" val="{&quot;height&quot;:325.9,&quot;width&quot;:799.65}"/>
  <p:tag name="KSO_WM_TAG_VERSION" val="3.0"/>
  <p:tag name="KSO_WM_TEMPLATE_CATEGORY" val="custom"/>
  <p:tag name="KSO_WM_TEMPLATE_INDEX" val="20230230"/>
  <p:tag name="KSO_WM_UNIT_COMPATIBLE" val="0"/>
  <p:tag name="KSO_WM_UNIT_DIAGRAM_ISNUMVISUAL" val="0"/>
  <p:tag name="KSO_WM_UNIT_DIAGRAM_ISREFERUNIT" val="0"/>
  <p:tag name="KSO_WM_UNIT_HIGHLIGHT" val="0"/>
  <p:tag name="KSO_WM_UNIT_ID" val="custom20230230_5*l_h_i*1_5_2"/>
  <p:tag name="KSO_WM_UNIT_INDEX" val="1_5_2"/>
  <p:tag name="KSO_WM_UNIT_LAYERLEVEL" val="1_1_1"/>
  <p:tag name="KSO_WM_UNIT_PRESET_TEXT" val="05."/>
  <p:tag name="KSO_WM_UNIT_SUBTYPE" val="d"/>
  <p:tag name="KSO_WM_UNIT_TEXT_FILL_FORE_SCHEMECOLOR_INDEX" val="14"/>
  <p:tag name="KSO_WM_UNIT_TEXT_FILL_FORE_SCHEMECOLOR_INDEX_BRIGHTNESS" val="-0.25"/>
  <p:tag name="KSO_WM_UNIT_TEXT_FILL_TYPE" val="1"/>
  <p:tag name="KSO_WM_UNIT_TYPE" val="l_h_i"/>
  <p:tag name="KSO_WM_UNIT_USESOURCEFORMAT_APPLY" val="0"/>
</p:tagLst>
</file>

<file path=ppt/tags/tag112.xml><?xml version="1.0" encoding="utf-8"?>
<p:tagLst xmlns:p="http://schemas.openxmlformats.org/presentationml/2006/main">
  <p:tag name="KSO_WM_BEAUTIFY_FLAG" val="#wm#"/>
  <p:tag name="KSO_WM_DIAGRAM_GROUP_CODE" val="l1-1"/>
  <p:tag name="KSO_WM_DIAGRAM_MAX_ITEMCNT" val="8"/>
  <p:tag name="KSO_WM_DIAGRAM_MIN_ITEMCNT" val="2"/>
  <p:tag name="KSO_WM_DIAGRAM_VERSION" val="3"/>
  <p:tag name="KSO_WM_DIAGRAM_VIRTUALLY_FRAME" val="{&quot;height&quot;:325.9,&quot;width&quot;:799.65}"/>
  <p:tag name="KSO_WM_TAG_VERSION" val="3.0"/>
  <p:tag name="KSO_WM_TEMPLATE_CATEGORY" val="custom"/>
  <p:tag name="KSO_WM_TEMPLATE_INDEX" val="20230230"/>
  <p:tag name="KSO_WM_UNIT_COMPATIBLE" val="0"/>
  <p:tag name="KSO_WM_UNIT_DIAGRAM_ISNUMVISUAL" val="0"/>
  <p:tag name="KSO_WM_UNIT_DIAGRAM_ISREFERUNIT" val="0"/>
  <p:tag name="KSO_WM_UNIT_HIGHLIGHT" val="0"/>
  <p:tag name="KSO_WM_UNIT_ID" val="custom20230230_5*l_h_a*1_5_1"/>
  <p:tag name="KSO_WM_UNIT_INDEX" val="1_5_1"/>
  <p:tag name="KSO_WM_UNIT_ISCONTENTSTITLE" val="0"/>
  <p:tag name="KSO_WM_UNIT_ISNUMDGMTITLE" val="0"/>
  <p:tag name="KSO_WM_UNIT_LAYERLEVEL" val="1_1_1"/>
  <p:tag name="KSO_WM_UNIT_NOCLEAR" val="0"/>
  <p:tag name="KSO_WM_UNIT_PRESET_TEXT" val="添加目录标题"/>
  <p:tag name="KSO_WM_UNIT_TEXT_FILL_FORE_SCHEMECOLOR_INDEX" val="14"/>
  <p:tag name="KSO_WM_UNIT_TEXT_FILL_FORE_SCHEMECOLOR_INDEX_BRIGHTNESS" val="-0.25"/>
  <p:tag name="KSO_WM_UNIT_TEXT_FILL_TYPE" val="1"/>
  <p:tag name="KSO_WM_UNIT_TYPE" val="l_h_a"/>
  <p:tag name="KSO_WM_UNIT_USESOURCEFORMAT_APPLY" val="0"/>
</p:tagLst>
</file>

<file path=ppt/tags/tag113.xml><?xml version="1.0" encoding="utf-8"?>
<p:tagLst xmlns:p="http://schemas.openxmlformats.org/presentationml/2006/main">
  <p:tag name="KSO_WM_BEAUTIFY_FLAG" val="#wm#"/>
  <p:tag name="KSO_WM_DIAGRAM_GROUP_CODE" val="l1-1"/>
  <p:tag name="KSO_WM_SLIDE_DIAGTYPE" val="l"/>
  <p:tag name="KSO_WM_SLIDE_ID" val="custom20230230_5"/>
  <p:tag name="KSO_WM_SLIDE_INDEX" val="5"/>
  <p:tag name="KSO_WM_SLIDE_ITEM_CNT" val="5"/>
  <p:tag name="KSO_WM_SLIDE_LAYOUT" val="a_b_l"/>
  <p:tag name="KSO_WM_SLIDE_LAYOUT_CNT" val="1_1_1"/>
  <p:tag name="KSO_WM_SLIDE_SUBTYPE" val="diag"/>
  <p:tag name="KSO_WM_SLIDE_TYPE" val="contents"/>
  <p:tag name="KSO_WM_TAG_VERSION" val="1.0"/>
  <p:tag name="KSO_WM_TEMPLATE_CATEGORY" val="custom"/>
  <p:tag name="KSO_WM_TEMPLATE_COLOR_TYPE" val="0"/>
  <p:tag name="KSO_WM_TEMPLATE_INDEX" val="20230230"/>
  <p:tag name="KSO_WM_TEMPLATE_MASTER_TYPE" val="0"/>
  <p:tag name="KSO_WM_TEMPLATE_SUBCATEGORY" val="29"/>
</p:tagLst>
</file>

<file path=ppt/tags/tag114.xml><?xml version="1.0" encoding="utf-8"?>
<p:tagLst xmlns:p="http://schemas.openxmlformats.org/presentationml/2006/main">
  <p:tag name="KSO_WM_BEAUTIFY_FLAG" val="#wm#"/>
  <p:tag name="KSO_WM_TAG_VERSION" val="3.0"/>
  <p:tag name="KSO_WM_TEMPLATE_CATEGORY" val="custom"/>
  <p:tag name="KSO_WM_TEMPLATE_INDEX" val="20230230"/>
  <p:tag name="KSO_WM_UNIT_COMPATIBLE" val="1"/>
  <p:tag name="KSO_WM_UNIT_CONTENT_GROUP_TYPE" val="contentchip"/>
  <p:tag name="KSO_WM_UNIT_DIAGRAM_ISNUMVISUAL" val="0"/>
  <p:tag name="KSO_WM_UNIT_DIAGRAM_ISREFERUNIT" val="0"/>
  <p:tag name="KSO_WM_UNIT_HIGHLIGHT" val="0"/>
  <p:tag name="KSO_WM_UNIT_ID" val="custom20230230_9*e*1"/>
  <p:tag name="KSO_WM_UNIT_INDEX" val="1"/>
  <p:tag name="KSO_WM_UNIT_LAYERLEVEL" val="1"/>
  <p:tag name="KSO_WM_UNIT_NOCLEAR" val="0"/>
  <p:tag name="KSO_WM_UNIT_PRESET_TEXT" val="Part One"/>
  <p:tag name="KSO_WM_UNIT_TEXT_FILL_FORE_SCHEMECOLOR_INDEX" val="14"/>
  <p:tag name="KSO_WM_UNIT_TEXT_FILL_FORE_SCHEMECOLOR_INDEX_BRIGHTNESS" val="-0.25"/>
  <p:tag name="KSO_WM_UNIT_TEXT_FILL_TYPE" val="1"/>
  <p:tag name="KSO_WM_UNIT_TYPE" val="e"/>
  <p:tag name="KSO_WM_UNIT_VALUE" val="6"/>
</p:tagLst>
</file>

<file path=ppt/tags/tag115.xml><?xml version="1.0" encoding="utf-8"?>
<p:tagLst xmlns:p="http://schemas.openxmlformats.org/presentationml/2006/main">
  <p:tag name="KSO_WM_BEAUTIFY_FLAG" val="#wm#"/>
  <p:tag name="KSO_WM_TAG_VERSION" val="3.0"/>
  <p:tag name="KSO_WM_TEMPLATE_CATEGORY" val="custom"/>
  <p:tag name="KSO_WM_TEMPLATE_INDEX" val="20230230"/>
  <p:tag name="KSO_WM_UNIT_COMPATIBLE" val="0"/>
  <p:tag name="KSO_WM_UNIT_CONTENT_GROUP_TYPE" val="contentchip"/>
  <p:tag name="KSO_WM_UNIT_DIAGRAM_ISNUMVISUAL" val="0"/>
  <p:tag name="KSO_WM_UNIT_DIAGRAM_ISREFERUNIT" val="0"/>
  <p:tag name="KSO_WM_UNIT_HIGHLIGHT" val="0"/>
  <p:tag name="KSO_WM_UNIT_ID" val="custom20230230_9*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16.xml><?xml version="1.0" encoding="utf-8"?>
<p:tagLst xmlns:p="http://schemas.openxmlformats.org/presentationml/2006/main">
  <p:tag name="KSO_WM_BEAUTIFY_FLAG" val="#wm#"/>
  <p:tag name="KSO_WM_SLIDE_CONTENT_AREA" val="{&quot;left&quot;:&quot;26.85&quot;,&quot;top&quot;:&quot;79.65&quot;,&quot;width&quot;:&quot;618.65&quot;,&quot;height&quot;:&quot;320.9&quot;}"/>
  <p:tag name="KSO_WM_SLIDE_ID" val="custom20230230_9"/>
  <p:tag name="KSO_WM_SLIDE_INDEX" val="9"/>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230"/>
  <p:tag name="KSO_WM_TEMPLATE_MASTER_TYPE" val="0"/>
  <p:tag name="KSO_WM_TEMPLATE_SUBCATEGORY" val="29"/>
</p:tagLst>
</file>

<file path=ppt/tags/tag117.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58.3922047244094,&quot;width&quot;:856.44031496063}"/>
  <p:tag name="KSO_WM_TAG_VERSION" val="3.0"/>
  <p:tag name="KSO_WM_TEMPLATE_CATEGORY" val="diagram"/>
  <p:tag name="KSO_WM_TEMPLATE_INDEX" val="20231356"/>
  <p:tag name="KSO_WM_UNIT_COMPATIBLE" val="0"/>
  <p:tag name="KSO_WM_UNIT_DIAGRAM_ISNUMVISUAL" val="0"/>
  <p:tag name="KSO_WM_UNIT_DIAGRAM_ISREFERUNIT" val="0"/>
  <p:tag name="KSO_WM_UNIT_HIGHLIGHT" val="0"/>
  <p:tag name="KSO_WM_UNIT_ID" val="diagram20231356_3*l_h_i*1_1_2"/>
  <p:tag name="KSO_WM_UNIT_INDEX" val="1_1_2"/>
  <p:tag name="KSO_WM_UNIT_LAYERLEVEL" val="1_1_1"/>
  <p:tag name="KSO_WM_UNIT_LINE_FILL_TYPE" val="2"/>
  <p:tag name="KSO_WM_UNIT_LINE_FORE_SCHEMECOLOR_INDEX" val="5"/>
  <p:tag name="KSO_WM_UNIT_TYPE" val="l_h_i"/>
  <p:tag name="KSO_WM_UNIT_USESOURCEFORMAT_APPLY" val="0"/>
</p:tagLst>
</file>

<file path=ppt/tags/tag118.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58.3922047244094,&quot;width&quot;:856.44031496063}"/>
  <p:tag name="KSO_WM_TAG_VERSION" val="3.0"/>
  <p:tag name="KSO_WM_TEMPLATE_CATEGORY" val="diagram"/>
  <p:tag name="KSO_WM_TEMPLATE_INDEX" val="20231356"/>
  <p:tag name="KSO_WM_UNIT_COMPATIBLE" val="0"/>
  <p:tag name="KSO_WM_UNIT_DIAGRAM_ISNUMVISUAL" val="0"/>
  <p:tag name="KSO_WM_UNIT_DIAGRAM_ISREFERUNIT" val="0"/>
  <p:tag name="KSO_WM_UNIT_HIGHLIGHT" val="0"/>
  <p:tag name="KSO_WM_UNIT_ID" val="diagram20231356_3*l_h_f*1_1_1"/>
  <p:tag name="KSO_WM_UNIT_INDEX" val="1_1_1"/>
  <p:tag name="KSO_WM_UNIT_LAYERLEVEL" val="1_1_1"/>
  <p:tag name="KSO_WM_UNIT_NOCLEAR" val="0"/>
  <p:tag name="KSO_WM_UNIT_PRESET_TEXT" val="单击此处输入你的正文，文字是您思想的提炼，为了最终演示发布良好效果。"/>
  <p:tag name="KSO_WM_UNIT_SUBTYPE" val="a"/>
  <p:tag name="KSO_WM_UNIT_TYPE" val="l_h_f"/>
  <p:tag name="KSO_WM_UNIT_USESOURCEFORMAT_APPLY" val="0"/>
</p:tagLst>
</file>

<file path=ppt/tags/tag119.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58.3922047244094,&quot;width&quot;:856.44031496063}"/>
  <p:tag name="KSO_WM_TAG_VERSION" val="3.0"/>
  <p:tag name="KSO_WM_TEMPLATE_CATEGORY" val="diagram"/>
  <p:tag name="KSO_WM_TEMPLATE_INDEX" val="20231356"/>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31356_3*l_h_i*1_1_3"/>
  <p:tag name="KSO_WM_UNIT_INDEX" val="1_1_3"/>
  <p:tag name="KSO_WM_UNIT_LAYERLEVEL" val="1_1_1"/>
  <p:tag name="KSO_WM_UNIT_TYPE" val="l_h_i"/>
  <p:tag name="KSO_WM_UNIT_USESOURCEFORMAT_APPLY" val="0"/>
</p:tagLst>
</file>

<file path=ppt/tags/tag120.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58.3922047244094,&quot;width&quot;:856.44031496063}"/>
  <p:tag name="KSO_WM_TAG_VERSION" val="3.0"/>
  <p:tag name="KSO_WM_TEMPLATE_CATEGORY" val="diagram"/>
  <p:tag name="KSO_WM_TEMPLATE_INDEX" val="20231356"/>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31356_3*l_h_i*1_1_1"/>
  <p:tag name="KSO_WM_UNIT_INDEX" val="1_1_1"/>
  <p:tag name="KSO_WM_UNIT_LAYERLEVEL" val="1_1_1"/>
  <p:tag name="KSO_WM_UNIT_SUBTYPE" val="d"/>
  <p:tag name="KSO_WM_UNIT_TEXT_FILL_FORE_SCHEMECOLOR_INDEX" val="2"/>
  <p:tag name="KSO_WM_UNIT_TEXT_FILL_TYPE" val="1"/>
  <p:tag name="KSO_WM_UNIT_TYPE" val="l_h_i"/>
  <p:tag name="KSO_WM_UNIT_USESOURCEFORMAT_APPLY" val="0"/>
</p:tagLst>
</file>

<file path=ppt/tags/tag121.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58.3922047244094,&quot;width&quot;:856.44031496063}"/>
  <p:tag name="KSO_WM_TAG_VERSION" val="3.0"/>
  <p:tag name="KSO_WM_TEMPLATE_CATEGORY" val="diagram"/>
  <p:tag name="KSO_WM_TEMPLATE_INDEX" val="20231356"/>
  <p:tag name="KSO_WM_UNIT_COMPATIBLE" val="0"/>
  <p:tag name="KSO_WM_UNIT_DIAGRAM_ISNUMVISUAL" val="0"/>
  <p:tag name="KSO_WM_UNIT_DIAGRAM_ISREFERUNIT" val="0"/>
  <p:tag name="KSO_WM_UNIT_HIGHLIGHT" val="0"/>
  <p:tag name="KSO_WM_UNIT_ID" val="diagram20231356_3*l_h_i*1_2_2"/>
  <p:tag name="KSO_WM_UNIT_INDEX" val="1_2_2"/>
  <p:tag name="KSO_WM_UNIT_LAYERLEVEL" val="1_1_1"/>
  <p:tag name="KSO_WM_UNIT_LINE_FILL_TYPE" val="2"/>
  <p:tag name="KSO_WM_UNIT_LINE_FORE_SCHEMECOLOR_INDEX" val="5"/>
  <p:tag name="KSO_WM_UNIT_TYPE" val="l_h_i"/>
  <p:tag name="KSO_WM_UNIT_USESOURCEFORMAT_APPLY" val="0"/>
</p:tagLst>
</file>

<file path=ppt/tags/tag122.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58.3922047244094,&quot;width&quot;:856.44031496063}"/>
  <p:tag name="KSO_WM_TAG_VERSION" val="3.0"/>
  <p:tag name="KSO_WM_TEMPLATE_CATEGORY" val="diagram"/>
  <p:tag name="KSO_WM_TEMPLATE_INDEX" val="20231356"/>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31356_3*l_h_i*1_2_1"/>
  <p:tag name="KSO_WM_UNIT_INDEX" val="1_2_1"/>
  <p:tag name="KSO_WM_UNIT_LAYERLEVEL" val="1_1_1"/>
  <p:tag name="KSO_WM_UNIT_SUBTYPE" val="d"/>
  <p:tag name="KSO_WM_UNIT_TEXT_FILL_FORE_SCHEMECOLOR_INDEX" val="2"/>
  <p:tag name="KSO_WM_UNIT_TEXT_FILL_TYPE" val="1"/>
  <p:tag name="KSO_WM_UNIT_TYPE" val="l_h_i"/>
  <p:tag name="KSO_WM_UNIT_USESOURCEFORMAT_APPLY" val="0"/>
</p:tagLst>
</file>

<file path=ppt/tags/tag123.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58.3922047244094,&quot;width&quot;:856.44031496063}"/>
  <p:tag name="KSO_WM_TAG_VERSION" val="3.0"/>
  <p:tag name="KSO_WM_TEMPLATE_CATEGORY" val="diagram"/>
  <p:tag name="KSO_WM_TEMPLATE_INDEX" val="20231356"/>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31356_3*l_h_i*1_2_3"/>
  <p:tag name="KSO_WM_UNIT_INDEX" val="1_2_3"/>
  <p:tag name="KSO_WM_UNIT_LAYERLEVEL" val="1_1_1"/>
  <p:tag name="KSO_WM_UNIT_TYPE" val="l_h_i"/>
  <p:tag name="KSO_WM_UNIT_USESOURCEFORMAT_APPLY" val="0"/>
</p:tagLst>
</file>

<file path=ppt/tags/tag124.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58.3922047244094,&quot;width&quot;:856.44031496063}"/>
  <p:tag name="KSO_WM_TAG_VERSION" val="3.0"/>
  <p:tag name="KSO_WM_TEMPLATE_CATEGORY" val="diagram"/>
  <p:tag name="KSO_WM_TEMPLATE_INDEX" val="20231356"/>
  <p:tag name="KSO_WM_UNIT_COMPATIBLE" val="0"/>
  <p:tag name="KSO_WM_UNIT_DIAGRAM_ISNUMVISUAL" val="0"/>
  <p:tag name="KSO_WM_UNIT_DIAGRAM_ISREFERUNIT" val="0"/>
  <p:tag name="KSO_WM_UNIT_HIGHLIGHT" val="0"/>
  <p:tag name="KSO_WM_UNIT_ID" val="diagram20231356_3*l_h_f*1_2_1"/>
  <p:tag name="KSO_WM_UNIT_INDEX" val="1_2_1"/>
  <p:tag name="KSO_WM_UNIT_LAYERLEVEL" val="1_1_1"/>
  <p:tag name="KSO_WM_UNIT_NOCLEAR" val="0"/>
  <p:tag name="KSO_WM_UNIT_PRESET_TEXT" val="单击此处输入你的正文，文字是您思想的提炼，为了最终演示发布良好效果。"/>
  <p:tag name="KSO_WM_UNIT_SUBTYPE" val="a"/>
  <p:tag name="KSO_WM_UNIT_TYPE" val="l_h_f"/>
  <p:tag name="KSO_WM_UNIT_USESOURCEFORMAT_APPLY" val="0"/>
</p:tagLst>
</file>

<file path=ppt/tags/tag125.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58.3922047244094,&quot;width&quot;:856.44031496063}"/>
  <p:tag name="KSO_WM_TAG_VERSION" val="3.0"/>
  <p:tag name="KSO_WM_TEMPLATE_CATEGORY" val="diagram"/>
  <p:tag name="KSO_WM_TEMPLATE_INDEX" val="20231356"/>
  <p:tag name="KSO_WM_UNIT_COMPATIBLE" val="0"/>
  <p:tag name="KSO_WM_UNIT_DIAGRAM_ISNUMVISUAL" val="0"/>
  <p:tag name="KSO_WM_UNIT_DIAGRAM_ISREFERUNIT" val="0"/>
  <p:tag name="KSO_WM_UNIT_HIGHLIGHT" val="0"/>
  <p:tag name="KSO_WM_UNIT_ID" val="diagram20231356_3*l_h_i*1_3_2"/>
  <p:tag name="KSO_WM_UNIT_INDEX" val="1_3_2"/>
  <p:tag name="KSO_WM_UNIT_LAYERLEVEL" val="1_1_1"/>
  <p:tag name="KSO_WM_UNIT_LINE_FILL_TYPE" val="2"/>
  <p:tag name="KSO_WM_UNIT_LINE_FORE_SCHEMECOLOR_INDEX" val="5"/>
  <p:tag name="KSO_WM_UNIT_TYPE" val="l_h_i"/>
  <p:tag name="KSO_WM_UNIT_USESOURCEFORMAT_APPLY" val="0"/>
</p:tagLst>
</file>

<file path=ppt/tags/tag126.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58.3922047244094,&quot;width&quot;:856.44031496063}"/>
  <p:tag name="KSO_WM_TAG_VERSION" val="3.0"/>
  <p:tag name="KSO_WM_TEMPLATE_CATEGORY" val="diagram"/>
  <p:tag name="KSO_WM_TEMPLATE_INDEX" val="20231356"/>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31356_3*l_h_i*1_3_1"/>
  <p:tag name="KSO_WM_UNIT_INDEX" val="1_3_1"/>
  <p:tag name="KSO_WM_UNIT_LAYERLEVEL" val="1_1_1"/>
  <p:tag name="KSO_WM_UNIT_SUBTYPE" val="d"/>
  <p:tag name="KSO_WM_UNIT_TEXT_FILL_FORE_SCHEMECOLOR_INDEX" val="2"/>
  <p:tag name="KSO_WM_UNIT_TEXT_FILL_TYPE" val="1"/>
  <p:tag name="KSO_WM_UNIT_TYPE" val="l_h_i"/>
  <p:tag name="KSO_WM_UNIT_USESOURCEFORMAT_APPLY" val="0"/>
</p:tagLst>
</file>

<file path=ppt/tags/tag127.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58.3922047244094,&quot;width&quot;:856.44031496063}"/>
  <p:tag name="KSO_WM_TAG_VERSION" val="3.0"/>
  <p:tag name="KSO_WM_TEMPLATE_CATEGORY" val="diagram"/>
  <p:tag name="KSO_WM_TEMPLATE_INDEX" val="20231356"/>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31356_3*l_h_i*1_3_3"/>
  <p:tag name="KSO_WM_UNIT_INDEX" val="1_3_3"/>
  <p:tag name="KSO_WM_UNIT_LAYERLEVEL" val="1_1_1"/>
  <p:tag name="KSO_WM_UNIT_TYPE" val="l_h_i"/>
  <p:tag name="KSO_WM_UNIT_USESOURCEFORMAT_APPLY" val="0"/>
</p:tagLst>
</file>

<file path=ppt/tags/tag128.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58.3922047244094,&quot;width&quot;:856.44031496063}"/>
  <p:tag name="KSO_WM_TAG_VERSION" val="3.0"/>
  <p:tag name="KSO_WM_TEMPLATE_CATEGORY" val="diagram"/>
  <p:tag name="KSO_WM_TEMPLATE_INDEX" val="20231356"/>
  <p:tag name="KSO_WM_UNIT_COMPATIBLE" val="0"/>
  <p:tag name="KSO_WM_UNIT_DIAGRAM_ISNUMVISUAL" val="0"/>
  <p:tag name="KSO_WM_UNIT_DIAGRAM_ISREFERUNIT" val="0"/>
  <p:tag name="KSO_WM_UNIT_HIGHLIGHT" val="0"/>
  <p:tag name="KSO_WM_UNIT_ID" val="diagram20231356_3*l_h_f*1_3_1"/>
  <p:tag name="KSO_WM_UNIT_INDEX" val="1_3_1"/>
  <p:tag name="KSO_WM_UNIT_LAYERLEVEL" val="1_1_1"/>
  <p:tag name="KSO_WM_UNIT_NOCLEAR" val="0"/>
  <p:tag name="KSO_WM_UNIT_PRESET_TEXT" val="单击此处输入你的正文，文字是您思想的提炼，为了最终演示发布良好效果。"/>
  <p:tag name="KSO_WM_UNIT_SUBTYPE" val="a"/>
  <p:tag name="KSO_WM_UNIT_TYPE" val="l_h_f"/>
  <p:tag name="KSO_WM_UNIT_USESOURCEFORMAT_APPLY" val="0"/>
</p:tagLst>
</file>

<file path=ppt/tags/tag129.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58.3922047244094,&quot;width&quot;:856.44031496063}"/>
  <p:tag name="KSO_WM_TAG_VERSION" val="3.0"/>
  <p:tag name="KSO_WM_TEMPLATE_CATEGORY" val="diagram"/>
  <p:tag name="KSO_WM_TEMPLATE_INDEX" val="20231356"/>
  <p:tag name="KSO_WM_UNIT_COMPATIBLE" val="0"/>
  <p:tag name="KSO_WM_UNIT_DIAGRAM_ISNUMVISUAL" val="0"/>
  <p:tag name="KSO_WM_UNIT_DIAGRAM_ISREFERUNIT" val="0"/>
  <p:tag name="KSO_WM_UNIT_HIGHLIGHT" val="0"/>
  <p:tag name="KSO_WM_UNIT_ID" val="diagram20231356_3*l_h_i*1_4_2"/>
  <p:tag name="KSO_WM_UNIT_INDEX" val="1_4_2"/>
  <p:tag name="KSO_WM_UNIT_LAYERLEVEL" val="1_1_1"/>
  <p:tag name="KSO_WM_UNIT_LINE_FILL_TYPE" val="2"/>
  <p:tag name="KSO_WM_UNIT_LINE_FORE_SCHEMECOLOR_INDEX" val="5"/>
  <p:tag name="KSO_WM_UNIT_TYPE" val="l_h_i"/>
  <p:tag name="KSO_WM_UNIT_USESOURCEFORMAT_APPLY" val="0"/>
</p:tagLst>
</file>

<file path=ppt/tags/tag130.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58.3922047244094,&quot;width&quot;:856.44031496063}"/>
  <p:tag name="KSO_WM_TAG_VERSION" val="3.0"/>
  <p:tag name="KSO_WM_TEMPLATE_CATEGORY" val="diagram"/>
  <p:tag name="KSO_WM_TEMPLATE_INDEX" val="20231356"/>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31356_3*l_h_i*1_4_1"/>
  <p:tag name="KSO_WM_UNIT_INDEX" val="1_4_1"/>
  <p:tag name="KSO_WM_UNIT_LAYERLEVEL" val="1_1_1"/>
  <p:tag name="KSO_WM_UNIT_SUBTYPE" val="d"/>
  <p:tag name="KSO_WM_UNIT_TEXT_FILL_FORE_SCHEMECOLOR_INDEX" val="2"/>
  <p:tag name="KSO_WM_UNIT_TEXT_FILL_TYPE" val="1"/>
  <p:tag name="KSO_WM_UNIT_TYPE" val="l_h_i"/>
  <p:tag name="KSO_WM_UNIT_USESOURCEFORMAT_APPLY" val="0"/>
</p:tagLst>
</file>

<file path=ppt/tags/tag131.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58.3922047244094,&quot;width&quot;:856.44031496063}"/>
  <p:tag name="KSO_WM_TAG_VERSION" val="3.0"/>
  <p:tag name="KSO_WM_TEMPLATE_CATEGORY" val="diagram"/>
  <p:tag name="KSO_WM_TEMPLATE_INDEX" val="20231356"/>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31356_3*l_h_i*1_4_3"/>
  <p:tag name="KSO_WM_UNIT_INDEX" val="1_4_3"/>
  <p:tag name="KSO_WM_UNIT_LAYERLEVEL" val="1_1_1"/>
  <p:tag name="KSO_WM_UNIT_TYPE" val="l_h_i"/>
  <p:tag name="KSO_WM_UNIT_USESOURCEFORMAT_APPLY" val="0"/>
</p:tagLst>
</file>

<file path=ppt/tags/tag132.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58.3922047244094,&quot;width&quot;:856.44031496063}"/>
  <p:tag name="KSO_WM_TAG_VERSION" val="3.0"/>
  <p:tag name="KSO_WM_TEMPLATE_CATEGORY" val="diagram"/>
  <p:tag name="KSO_WM_TEMPLATE_INDEX" val="20231356"/>
  <p:tag name="KSO_WM_UNIT_COMPATIBLE" val="0"/>
  <p:tag name="KSO_WM_UNIT_DIAGRAM_ISNUMVISUAL" val="0"/>
  <p:tag name="KSO_WM_UNIT_DIAGRAM_ISREFERUNIT" val="0"/>
  <p:tag name="KSO_WM_UNIT_HIGHLIGHT" val="0"/>
  <p:tag name="KSO_WM_UNIT_ID" val="diagram20231356_3*l_h_f*1_4_1"/>
  <p:tag name="KSO_WM_UNIT_INDEX" val="1_4_1"/>
  <p:tag name="KSO_WM_UNIT_LAYERLEVEL" val="1_1_1"/>
  <p:tag name="KSO_WM_UNIT_NOCLEAR" val="0"/>
  <p:tag name="KSO_WM_UNIT_PRESET_TEXT" val="单击此处输入你的正文，文字是您思想的提炼，为了最终演示发布良好效果。"/>
  <p:tag name="KSO_WM_UNIT_SUBTYPE" val="a"/>
  <p:tag name="KSO_WM_UNIT_TYPE" val="l_h_f"/>
  <p:tag name="KSO_WM_UNIT_USESOURCEFORMAT_APPLY" val="0"/>
</p:tagLst>
</file>

<file path=ppt/tags/tag133.xml><?xml version="1.0" encoding="utf-8"?>
<p:tagLst xmlns:p="http://schemas.openxmlformats.org/presentationml/2006/main">
  <p:tag name="KSO_WM_TEMPLATE_CATEGORY" val="custom"/>
  <p:tag name="KSO_WM_TEMPLATE_INDEX" val="20230230"/>
</p:tagLst>
</file>

<file path=ppt/tags/tag134.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5*l_h_i*1_1_2"/>
  <p:tag name="KSO_WM_UNIT_INDEX" val="1_1_2"/>
  <p:tag name="KSO_WM_UNIT_LAYERLEVEL" val="1_1_1"/>
  <p:tag name="KSO_WM_UNIT_TEXT_FILL_FORE_SCHEMECOLOR_INDEX" val="2"/>
  <p:tag name="KSO_WM_UNIT_TEXT_FILL_TYPE" val="1"/>
  <p:tag name="KSO_WM_UNIT_TYPE" val="l_h_i"/>
  <p:tag name="KSO_WM_UNIT_USESOURCEFORMAT_APPLY" val="0"/>
</p:tagLst>
</file>

<file path=ppt/tags/tag135.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31301_5*l_h_i*1_1_3"/>
  <p:tag name="KSO_WM_UNIT_INDEX" val="1_1_3"/>
  <p:tag name="KSO_WM_UNIT_LAYERLEVEL" val="1_1_1"/>
  <p:tag name="KSO_WM_UNIT_SHADOW_SCHEMECOLOR_INDEX" val="5"/>
  <p:tag name="KSO_WM_UNIT_TEXT_FILL_FORE_SCHEMECOLOR_INDEX" val="2"/>
  <p:tag name="KSO_WM_UNIT_TEXT_FILL_TYPE" val="1"/>
  <p:tag name="KSO_WM_UNIT_TYPE" val="l_h_i"/>
  <p:tag name="KSO_WM_UNIT_USESOURCEFORMAT_APPLY" val="0"/>
</p:tagLst>
</file>

<file path=ppt/tags/tag136.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31301_5*l_h_i*1_1_1"/>
  <p:tag name="KSO_WM_UNIT_INDEX" val="1_1_1"/>
  <p:tag name="KSO_WM_UNIT_LAYERLEVEL" val="1_1_1"/>
  <p:tag name="KSO_WM_UNIT_TEXT_FILL_FORE_SCHEMECOLOR_INDEX" val="2"/>
  <p:tag name="KSO_WM_UNIT_TEXT_FILL_TYPE" val="1"/>
  <p:tag name="KSO_WM_UNIT_TYPE" val="l_h_i"/>
  <p:tag name="KSO_WM_UNIT_USESOURCEFORMAT_APPLY" val="0"/>
</p:tagLst>
</file>

<file path=ppt/tags/tag137.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5*l_h_f*1_1_1"/>
  <p:tag name="KSO_WM_UNIT_INDEX" val="1_1_1"/>
  <p:tag name="KSO_WM_UNIT_LAYERLEVEL" val="1_1_1"/>
  <p:tag name="KSO_WM_UNIT_NOCLEAR" val="0"/>
  <p:tag name="KSO_WM_UNIT_PRESET_TEXT" val="此输入你的智能图形项正文，文字是您思想的提炼，请尽量言简意赅的阐述观点"/>
  <p:tag name="KSO_WM_UNIT_SUBTYPE" val="a"/>
  <p:tag name="KSO_WM_UNIT_TEXT_FILL_FORE_SCHEMECOLOR_INDEX" val="1"/>
  <p:tag name="KSO_WM_UNIT_TEXT_FILL_TYPE" val="1"/>
  <p:tag name="KSO_WM_UNIT_TYPE" val="l_h_f"/>
  <p:tag name="KSO_WM_UNIT_USESOURCEFORMAT_APPLY" val="0"/>
</p:tagLst>
</file>

<file path=ppt/tags/tag138.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5*l_h_i*1_4_2"/>
  <p:tag name="KSO_WM_UNIT_INDEX" val="1_4_2"/>
  <p:tag name="KSO_WM_UNIT_LAYERLEVEL" val="1_1_1"/>
  <p:tag name="KSO_WM_UNIT_TEXT_FILL_FORE_SCHEMECOLOR_INDEX" val="2"/>
  <p:tag name="KSO_WM_UNIT_TEXT_FILL_TYPE" val="1"/>
  <p:tag name="KSO_WM_UNIT_TYPE" val="l_h_i"/>
  <p:tag name="KSO_WM_UNIT_USESOURCEFORMAT_APPLY" val="0"/>
</p:tagLst>
</file>

<file path=ppt/tags/tag139.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FILL_TYPE" val="1"/>
  <p:tag name="KSO_WM_UNIT_HIGHLIGHT" val="0"/>
  <p:tag name="KSO_WM_UNIT_ID" val="diagram20231301_5*l_h_i*1_4_3"/>
  <p:tag name="KSO_WM_UNIT_INDEX" val="1_4_3"/>
  <p:tag name="KSO_WM_UNIT_LAYERLEVEL" val="1_1_1"/>
  <p:tag name="KSO_WM_UNIT_SHADOW_SCHEMECOLOR_INDEX" val="8"/>
  <p:tag name="KSO_WM_UNIT_TEXT_FILL_FORE_SCHEMECOLOR_INDEX" val="2"/>
  <p:tag name="KSO_WM_UNIT_TEXT_FILL_TYPE" val="1"/>
  <p:tag name="KSO_WM_UNIT_TYPE" val="l_h_i"/>
  <p:tag name="KSO_WM_UNIT_USESOURCEFORMAT_APPLY" val="0"/>
</p:tagLst>
</file>

<file path=ppt/tags/tag140.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FILL_TYPE" val="1"/>
  <p:tag name="KSO_WM_UNIT_HIGHLIGHT" val="0"/>
  <p:tag name="KSO_WM_UNIT_ID" val="diagram20231301_5*l_h_i*1_4_1"/>
  <p:tag name="KSO_WM_UNIT_INDEX" val="1_4_1"/>
  <p:tag name="KSO_WM_UNIT_LAYERLEVEL" val="1_1_1"/>
  <p:tag name="KSO_WM_UNIT_TEXT_FILL_FORE_SCHEMECOLOR_INDEX" val="2"/>
  <p:tag name="KSO_WM_UNIT_TEXT_FILL_TYPE" val="1"/>
  <p:tag name="KSO_WM_UNIT_TYPE" val="l_h_i"/>
  <p:tag name="KSO_WM_UNIT_USESOURCEFORMAT_APPLY" val="0"/>
</p:tagLst>
</file>

<file path=ppt/tags/tag141.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5*l_h_f*1_4_1"/>
  <p:tag name="KSO_WM_UNIT_INDEX" val="1_4_1"/>
  <p:tag name="KSO_WM_UNIT_LAYERLEVEL" val="1_1_1"/>
  <p:tag name="KSO_WM_UNIT_NOCLEAR" val="0"/>
  <p:tag name="KSO_WM_UNIT_PRESET_TEXT" val="此输入你的智能图形项正文，文字是您思想的提炼，请尽量言简意赅的阐述观点"/>
  <p:tag name="KSO_WM_UNIT_SUBTYPE" val="a"/>
  <p:tag name="KSO_WM_UNIT_TEXT_FILL_FORE_SCHEMECOLOR_INDEX" val="1"/>
  <p:tag name="KSO_WM_UNIT_TEXT_FILL_TYPE" val="1"/>
  <p:tag name="KSO_WM_UNIT_TYPE" val="l_h_f"/>
  <p:tag name="KSO_WM_UNIT_USESOURCEFORMAT_APPLY" val="0"/>
</p:tagLst>
</file>

<file path=ppt/tags/tag142.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5*l_h_i*1_2_2"/>
  <p:tag name="KSO_WM_UNIT_INDEX" val="1_2_2"/>
  <p:tag name="KSO_WM_UNIT_LAYERLEVEL" val="1_1_1"/>
  <p:tag name="KSO_WM_UNIT_TEXT_FILL_FORE_SCHEMECOLOR_INDEX" val="2"/>
  <p:tag name="KSO_WM_UNIT_TEXT_FILL_TYPE" val="1"/>
  <p:tag name="KSO_WM_UNIT_TYPE" val="l_h_i"/>
  <p:tag name="KSO_WM_UNIT_USESOURCEFORMAT_APPLY" val="0"/>
</p:tagLst>
</file>

<file path=ppt/tags/tag143.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231301_5*l_h_i*1_2_3"/>
  <p:tag name="KSO_WM_UNIT_INDEX" val="1_2_3"/>
  <p:tag name="KSO_WM_UNIT_LAYERLEVEL" val="1_1_1"/>
  <p:tag name="KSO_WM_UNIT_SHADOW_SCHEMECOLOR_INDEX" val="6"/>
  <p:tag name="KSO_WM_UNIT_TEXT_FILL_FORE_SCHEMECOLOR_INDEX" val="2"/>
  <p:tag name="KSO_WM_UNIT_TEXT_FILL_TYPE" val="1"/>
  <p:tag name="KSO_WM_UNIT_TYPE" val="l_h_i"/>
  <p:tag name="KSO_WM_UNIT_USESOURCEFORMAT_APPLY" val="0"/>
</p:tagLst>
</file>

<file path=ppt/tags/tag144.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231301_5*l_h_i*1_2_1"/>
  <p:tag name="KSO_WM_UNIT_INDEX" val="1_2_1"/>
  <p:tag name="KSO_WM_UNIT_LAYERLEVEL" val="1_1_1"/>
  <p:tag name="KSO_WM_UNIT_TEXT_FILL_FORE_SCHEMECOLOR_INDEX" val="2"/>
  <p:tag name="KSO_WM_UNIT_TEXT_FILL_TYPE" val="1"/>
  <p:tag name="KSO_WM_UNIT_TYPE" val="l_h_i"/>
  <p:tag name="KSO_WM_UNIT_USESOURCEFORMAT_APPLY" val="0"/>
</p:tagLst>
</file>

<file path=ppt/tags/tag145.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5*l_h_f*1_2_1"/>
  <p:tag name="KSO_WM_UNIT_INDEX" val="1_2_1"/>
  <p:tag name="KSO_WM_UNIT_LAYERLEVEL" val="1_1_1"/>
  <p:tag name="KSO_WM_UNIT_NOCLEAR" val="0"/>
  <p:tag name="KSO_WM_UNIT_PRESET_TEXT" val="此输入你的智能图形项正文，文字是您思想的提炼，请尽量言简意赅的阐述观点"/>
  <p:tag name="KSO_WM_UNIT_SUBTYPE" val="a"/>
  <p:tag name="KSO_WM_UNIT_TEXT_FILL_FORE_SCHEMECOLOR_INDEX" val="1"/>
  <p:tag name="KSO_WM_UNIT_TEXT_FILL_TYPE" val="1"/>
  <p:tag name="KSO_WM_UNIT_TYPE" val="l_h_f"/>
  <p:tag name="KSO_WM_UNIT_USESOURCEFORMAT_APPLY" val="0"/>
</p:tagLst>
</file>

<file path=ppt/tags/tag146.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5*l_h_i*1_5_2"/>
  <p:tag name="KSO_WM_UNIT_INDEX" val="1_5_2"/>
  <p:tag name="KSO_WM_UNIT_LAYERLEVEL" val="1_1_1"/>
  <p:tag name="KSO_WM_UNIT_TEXT_FILL_FORE_SCHEMECOLOR_INDEX" val="2"/>
  <p:tag name="KSO_WM_UNIT_TEXT_FILL_TYPE" val="1"/>
  <p:tag name="KSO_WM_UNIT_TYPE" val="l_h_i"/>
  <p:tag name="KSO_WM_UNIT_USESOURCEFORMAT_APPLY" val="0"/>
</p:tagLst>
</file>

<file path=ppt/tags/tag147.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9"/>
  <p:tag name="KSO_WM_UNIT_FILL_TYPE" val="1"/>
  <p:tag name="KSO_WM_UNIT_HIGHLIGHT" val="0"/>
  <p:tag name="KSO_WM_UNIT_ID" val="diagram20231301_5*l_h_i*1_5_3"/>
  <p:tag name="KSO_WM_UNIT_INDEX" val="1_5_3"/>
  <p:tag name="KSO_WM_UNIT_LAYERLEVEL" val="1_1_1"/>
  <p:tag name="KSO_WM_UNIT_SHADOW_SCHEMECOLOR_INDEX" val="9"/>
  <p:tag name="KSO_WM_UNIT_TEXT_FILL_FORE_SCHEMECOLOR_INDEX" val="2"/>
  <p:tag name="KSO_WM_UNIT_TEXT_FILL_TYPE" val="1"/>
  <p:tag name="KSO_WM_UNIT_TYPE" val="l_h_i"/>
  <p:tag name="KSO_WM_UNIT_USESOURCEFORMAT_APPLY" val="0"/>
</p:tagLst>
</file>

<file path=ppt/tags/tag148.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9"/>
  <p:tag name="KSO_WM_UNIT_FILL_TYPE" val="1"/>
  <p:tag name="KSO_WM_UNIT_HIGHLIGHT" val="0"/>
  <p:tag name="KSO_WM_UNIT_ID" val="diagram20231301_5*l_h_i*1_5_1"/>
  <p:tag name="KSO_WM_UNIT_INDEX" val="1_5_1"/>
  <p:tag name="KSO_WM_UNIT_LAYERLEVEL" val="1_1_1"/>
  <p:tag name="KSO_WM_UNIT_TEXT_FILL_FORE_SCHEMECOLOR_INDEX" val="2"/>
  <p:tag name="KSO_WM_UNIT_TEXT_FILL_TYPE" val="1"/>
  <p:tag name="KSO_WM_UNIT_TYPE" val="l_h_i"/>
  <p:tag name="KSO_WM_UNIT_USESOURCEFORMAT_APPLY" val="0"/>
</p:tagLst>
</file>

<file path=ppt/tags/tag149.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5*l_h_f*1_5_1"/>
  <p:tag name="KSO_WM_UNIT_INDEX" val="1_5_1"/>
  <p:tag name="KSO_WM_UNIT_LAYERLEVEL" val="1_1_1"/>
  <p:tag name="KSO_WM_UNIT_NOCLEAR" val="0"/>
  <p:tag name="KSO_WM_UNIT_PRESET_TEXT" val="此输入你的智能图形项正文，文字是您思想的提炼，请尽量言简意赅的阐述观点"/>
  <p:tag name="KSO_WM_UNIT_SUBTYPE" val="a"/>
  <p:tag name="KSO_WM_UNIT_TEXT_FILL_FORE_SCHEMECOLOR_INDEX" val="1"/>
  <p:tag name="KSO_WM_UNIT_TEXT_FILL_TYPE" val="1"/>
  <p:tag name="KSO_WM_UNIT_TYPE" val="l_h_f"/>
  <p:tag name="KSO_WM_UNIT_USESOURCEFORMAT_APPLY" val="0"/>
</p:tagLst>
</file>

<file path=ppt/tags/tag150.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5*l_h_i*1_3_2"/>
  <p:tag name="KSO_WM_UNIT_INDEX" val="1_3_2"/>
  <p:tag name="KSO_WM_UNIT_LAYERLEVEL" val="1_1_1"/>
  <p:tag name="KSO_WM_UNIT_TEXT_FILL_FORE_SCHEMECOLOR_INDEX" val="2"/>
  <p:tag name="KSO_WM_UNIT_TEXT_FILL_TYPE" val="1"/>
  <p:tag name="KSO_WM_UNIT_TYPE" val="l_h_i"/>
  <p:tag name="KSO_WM_UNIT_USESOURCEFORMAT_APPLY" val="0"/>
</p:tagLst>
</file>

<file path=ppt/tags/tag151.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FILL_TYPE" val="1"/>
  <p:tag name="KSO_WM_UNIT_HIGHLIGHT" val="0"/>
  <p:tag name="KSO_WM_UNIT_ID" val="diagram20231301_5*l_h_i*1_3_3"/>
  <p:tag name="KSO_WM_UNIT_INDEX" val="1_3_3"/>
  <p:tag name="KSO_WM_UNIT_LAYERLEVEL" val="1_1_1"/>
  <p:tag name="KSO_WM_UNIT_SHADOW_SCHEMECOLOR_INDEX" val="7"/>
  <p:tag name="KSO_WM_UNIT_TEXT_FILL_FORE_SCHEMECOLOR_INDEX" val="2"/>
  <p:tag name="KSO_WM_UNIT_TEXT_FILL_TYPE" val="1"/>
  <p:tag name="KSO_WM_UNIT_TYPE" val="l_h_i"/>
  <p:tag name="KSO_WM_UNIT_USESOURCEFORMAT_APPLY" val="0"/>
</p:tagLst>
</file>

<file path=ppt/tags/tag152.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FILL_TYPE" val="1"/>
  <p:tag name="KSO_WM_UNIT_HIGHLIGHT" val="0"/>
  <p:tag name="KSO_WM_UNIT_ID" val="diagram20231301_5*l_h_i*1_3_1"/>
  <p:tag name="KSO_WM_UNIT_INDEX" val="1_3_1"/>
  <p:tag name="KSO_WM_UNIT_LAYERLEVEL" val="1_1_1"/>
  <p:tag name="KSO_WM_UNIT_TEXT_FILL_FORE_SCHEMECOLOR_INDEX" val="2"/>
  <p:tag name="KSO_WM_UNIT_TEXT_FILL_TYPE" val="1"/>
  <p:tag name="KSO_WM_UNIT_TYPE" val="l_h_i"/>
  <p:tag name="KSO_WM_UNIT_USESOURCEFORMAT_APPLY" val="0"/>
</p:tagLst>
</file>

<file path=ppt/tags/tag153.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5*l_h_f*1_3_1"/>
  <p:tag name="KSO_WM_UNIT_INDEX" val="1_3_1"/>
  <p:tag name="KSO_WM_UNIT_LAYERLEVEL" val="1_1_1"/>
  <p:tag name="KSO_WM_UNIT_NOCLEAR" val="0"/>
  <p:tag name="KSO_WM_UNIT_PRESET_TEXT" val="此输入你的智能图形项正文，文字是您思想的提炼，请尽量言简意赅的阐述观点"/>
  <p:tag name="KSO_WM_UNIT_SUBTYPE" val="a"/>
  <p:tag name="KSO_WM_UNIT_TEXT_FILL_FORE_SCHEMECOLOR_INDEX" val="1"/>
  <p:tag name="KSO_WM_UNIT_TEXT_FILL_TYPE" val="1"/>
  <p:tag name="KSO_WM_UNIT_TYPE" val="l_h_f"/>
  <p:tag name="KSO_WM_UNIT_USESOURCEFORMAT_APPLY" val="0"/>
</p:tagLst>
</file>

<file path=ppt/tags/tag154.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5*l_h_i*1_6_2"/>
  <p:tag name="KSO_WM_UNIT_INDEX" val="1_6_2"/>
  <p:tag name="KSO_WM_UNIT_LAYERLEVEL" val="1_1_1"/>
  <p:tag name="KSO_WM_UNIT_TEXT_FILL_FORE_SCHEMECOLOR_INDEX" val="2"/>
  <p:tag name="KSO_WM_UNIT_TEXT_FILL_TYPE" val="1"/>
  <p:tag name="KSO_WM_UNIT_TYPE" val="l_h_i"/>
  <p:tag name="KSO_WM_UNIT_USESOURCEFORMAT_APPLY" val="0"/>
</p:tagLst>
</file>

<file path=ppt/tags/tag155.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10"/>
  <p:tag name="KSO_WM_UNIT_FILL_TYPE" val="1"/>
  <p:tag name="KSO_WM_UNIT_HIGHLIGHT" val="0"/>
  <p:tag name="KSO_WM_UNIT_ID" val="diagram20231301_5*l_h_i*1_6_3"/>
  <p:tag name="KSO_WM_UNIT_INDEX" val="1_6_3"/>
  <p:tag name="KSO_WM_UNIT_LAYERLEVEL" val="1_1_1"/>
  <p:tag name="KSO_WM_UNIT_SHADOW_SCHEMECOLOR_INDEX" val="10"/>
  <p:tag name="KSO_WM_UNIT_TEXT_FILL_FORE_SCHEMECOLOR_INDEX" val="2"/>
  <p:tag name="KSO_WM_UNIT_TEXT_FILL_TYPE" val="1"/>
  <p:tag name="KSO_WM_UNIT_TYPE" val="l_h_i"/>
  <p:tag name="KSO_WM_UNIT_USESOURCEFORMAT_APPLY" val="0"/>
</p:tagLst>
</file>

<file path=ppt/tags/tag156.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10"/>
  <p:tag name="KSO_WM_UNIT_FILL_TYPE" val="1"/>
  <p:tag name="KSO_WM_UNIT_HIGHLIGHT" val="0"/>
  <p:tag name="KSO_WM_UNIT_ID" val="diagram20231301_5*l_h_i*1_6_1"/>
  <p:tag name="KSO_WM_UNIT_INDEX" val="1_6_1"/>
  <p:tag name="KSO_WM_UNIT_LAYERLEVEL" val="1_1_1"/>
  <p:tag name="KSO_WM_UNIT_TEXT_FILL_FORE_SCHEMECOLOR_INDEX" val="2"/>
  <p:tag name="KSO_WM_UNIT_TEXT_FILL_TYPE" val="1"/>
  <p:tag name="KSO_WM_UNIT_TYPE" val="l_h_i"/>
  <p:tag name="KSO_WM_UNIT_USESOURCEFORMAT_APPLY" val="0"/>
</p:tagLst>
</file>

<file path=ppt/tags/tag157.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5*l_h_f*1_6_1"/>
  <p:tag name="KSO_WM_UNIT_INDEX" val="1_6_1"/>
  <p:tag name="KSO_WM_UNIT_LAYERLEVEL" val="1_1_1"/>
  <p:tag name="KSO_WM_UNIT_NOCLEAR" val="0"/>
  <p:tag name="KSO_WM_UNIT_PRESET_TEXT" val="此输入你的智能图形项正文，文字是您思想的提炼，请尽量言简意赅的阐述观点"/>
  <p:tag name="KSO_WM_UNIT_SUBTYPE" val="a"/>
  <p:tag name="KSO_WM_UNIT_TEXT_FILL_FORE_SCHEMECOLOR_INDEX" val="1"/>
  <p:tag name="KSO_WM_UNIT_TEXT_FILL_TYPE" val="1"/>
  <p:tag name="KSO_WM_UNIT_TYPE" val="l_h_f"/>
  <p:tag name="KSO_WM_UNIT_USESOURCEFORMAT_APPLY" val="0"/>
</p:tagLst>
</file>

<file path=ppt/tags/tag158.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i*1_1"/>
  <p:tag name="KSO_WM_UNIT_INDEX" val="1_1"/>
  <p:tag name="KSO_WM_UNIT_LAYERLEVEL" val="1_1"/>
  <p:tag name="KSO_WM_UNIT_LINE_FILL_TYPE" val="2"/>
  <p:tag name="KSO_WM_UNIT_LINE_FORE_SCHEMECOLOR_INDEX" val="5"/>
  <p:tag name="KSO_WM_UNIT_TYPE" val="m_i"/>
  <p:tag name="KSO_WM_UNIT_USESOURCEFORMAT_APPLY" val="0"/>
</p:tagLst>
</file>

<file path=ppt/tags/tag159.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i*1_2_1"/>
  <p:tag name="KSO_WM_UNIT_INDEX" val="1_2_1"/>
  <p:tag name="KSO_WM_UNIT_LAYERLEVEL" val="1_1_1"/>
  <p:tag name="KSO_WM_UNIT_LINE_FILL_TYPE" val="2"/>
  <p:tag name="KSO_WM_UNIT_LINE_FORE_SCHEMECOLOR_INDEX" val="5"/>
  <p:tag name="KSO_WM_UNIT_TYPE" val="m_h_i"/>
  <p:tag name="KSO_WM_UNIT_USESOURCEFORMAT_APPLY" val="0"/>
</p:tagLst>
</file>

<file path=ppt/tags/tag160.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f*1_2_1"/>
  <p:tag name="KSO_WM_UNIT_INDEX" val="1_2_1"/>
  <p:tag name="KSO_WM_UNIT_LAYERLEVEL" val="1_1_1"/>
  <p:tag name="KSO_WM_UNIT_NOCLEAR" val="0"/>
  <p:tag name="KSO_WM_UNIT_PRESET_TEXT" val="单击此处输入项正文"/>
  <p:tag name="KSO_WM_UNIT_SUBTYPE" val="a"/>
  <p:tag name="KSO_WM_UNIT_TEXT_FILL_FORE_SCHEMECOLOR_INDEX" val="13"/>
  <p:tag name="KSO_WM_UNIT_TEXT_FILL_TYPE" val="1"/>
  <p:tag name="KSO_WM_UNIT_TYPE" val="m_h_f"/>
  <p:tag name="KSO_WM_UNIT_USESOURCEFORMAT_APPLY" val="0"/>
  <p:tag name="KSO_WM_UNIT_VALUE" val="60"/>
</p:tagLst>
</file>

<file path=ppt/tags/tag161.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i*1_4_1"/>
  <p:tag name="KSO_WM_UNIT_INDEX" val="1_4_1"/>
  <p:tag name="KSO_WM_UNIT_LAYERLEVEL" val="1_1_1"/>
  <p:tag name="KSO_WM_UNIT_LINE_FILL_TYPE" val="2"/>
  <p:tag name="KSO_WM_UNIT_LINE_FORE_SCHEMECOLOR_INDEX" val="5"/>
  <p:tag name="KSO_WM_UNIT_TYPE" val="m_h_i"/>
  <p:tag name="KSO_WM_UNIT_USESOURCEFORMAT_APPLY" val="0"/>
</p:tagLst>
</file>

<file path=ppt/tags/tag162.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f*1_4_1"/>
  <p:tag name="KSO_WM_UNIT_INDEX" val="1_4_1"/>
  <p:tag name="KSO_WM_UNIT_LAYERLEVEL" val="1_1_1"/>
  <p:tag name="KSO_WM_UNIT_NOCLEAR" val="0"/>
  <p:tag name="KSO_WM_UNIT_PRESET_TEXT" val="单击此处输入项正文"/>
  <p:tag name="KSO_WM_UNIT_SUBTYPE" val="a"/>
  <p:tag name="KSO_WM_UNIT_TEXT_FILL_FORE_SCHEMECOLOR_INDEX" val="13"/>
  <p:tag name="KSO_WM_UNIT_TEXT_FILL_TYPE" val="1"/>
  <p:tag name="KSO_WM_UNIT_TYPE" val="m_h_f"/>
  <p:tag name="KSO_WM_UNIT_USESOURCEFORMAT_APPLY" val="0"/>
  <p:tag name="KSO_WM_UNIT_VALUE" val="60"/>
</p:tagLst>
</file>

<file path=ppt/tags/tag163.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i*1_6_1"/>
  <p:tag name="KSO_WM_UNIT_INDEX" val="1_6_1"/>
  <p:tag name="KSO_WM_UNIT_LAYERLEVEL" val="1_1_1"/>
  <p:tag name="KSO_WM_UNIT_LINE_FILL_TYPE" val="2"/>
  <p:tag name="KSO_WM_UNIT_LINE_FORE_SCHEMECOLOR_INDEX" val="5"/>
  <p:tag name="KSO_WM_UNIT_TYPE" val="m_h_i"/>
  <p:tag name="KSO_WM_UNIT_USESOURCEFORMAT_APPLY" val="0"/>
</p:tagLst>
</file>

<file path=ppt/tags/tag164.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f*1_6_1"/>
  <p:tag name="KSO_WM_UNIT_INDEX" val="1_6_1"/>
  <p:tag name="KSO_WM_UNIT_LAYERLEVEL" val="1_1_1"/>
  <p:tag name="KSO_WM_UNIT_NOCLEAR" val="0"/>
  <p:tag name="KSO_WM_UNIT_PRESET_TEXT" val="单击此处输入项正文"/>
  <p:tag name="KSO_WM_UNIT_SUBTYPE" val="a"/>
  <p:tag name="KSO_WM_UNIT_TEXT_FILL_FORE_SCHEMECOLOR_INDEX" val="13"/>
  <p:tag name="KSO_WM_UNIT_TEXT_FILL_TYPE" val="1"/>
  <p:tag name="KSO_WM_UNIT_TYPE" val="m_h_f"/>
  <p:tag name="KSO_WM_UNIT_USESOURCEFORMAT_APPLY" val="0"/>
  <p:tag name="KSO_WM_UNIT_VALUE" val="60"/>
</p:tagLst>
</file>

<file path=ppt/tags/tag165.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i*1_8_1"/>
  <p:tag name="KSO_WM_UNIT_INDEX" val="1_8_1"/>
  <p:tag name="KSO_WM_UNIT_LAYERLEVEL" val="1_1_1"/>
  <p:tag name="KSO_WM_UNIT_LINE_FILL_TYPE" val="2"/>
  <p:tag name="KSO_WM_UNIT_LINE_FORE_SCHEMECOLOR_INDEX" val="5"/>
  <p:tag name="KSO_WM_UNIT_TYPE" val="m_h_i"/>
  <p:tag name="KSO_WM_UNIT_USESOURCEFORMAT_APPLY" val="0"/>
</p:tagLst>
</file>

<file path=ppt/tags/tag166.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f*1_8_1"/>
  <p:tag name="KSO_WM_UNIT_INDEX" val="1_8_1"/>
  <p:tag name="KSO_WM_UNIT_LAYERLEVEL" val="1_1_1"/>
  <p:tag name="KSO_WM_UNIT_NOCLEAR" val="0"/>
  <p:tag name="KSO_WM_UNIT_PRESET_TEXT" val="单击此处输入项正文"/>
  <p:tag name="KSO_WM_UNIT_SUBTYPE" val="a"/>
  <p:tag name="KSO_WM_UNIT_TEXT_FILL_FORE_SCHEMECOLOR_INDEX" val="13"/>
  <p:tag name="KSO_WM_UNIT_TEXT_FILL_TYPE" val="1"/>
  <p:tag name="KSO_WM_UNIT_TYPE" val="m_h_f"/>
  <p:tag name="KSO_WM_UNIT_USESOURCEFORMAT_APPLY" val="0"/>
  <p:tag name="KSO_WM_UNIT_VALUE" val="60"/>
</p:tagLst>
</file>

<file path=ppt/tags/tag167.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i*1_1_1"/>
  <p:tag name="KSO_WM_UNIT_INDEX" val="1_1_1"/>
  <p:tag name="KSO_WM_UNIT_LAYERLEVEL" val="1_1_1"/>
  <p:tag name="KSO_WM_UNIT_LINE_FILL_TYPE" val="2"/>
  <p:tag name="KSO_WM_UNIT_LINE_FORE_SCHEMECOLOR_INDEX" val="5"/>
  <p:tag name="KSO_WM_UNIT_TYPE" val="m_h_i"/>
  <p:tag name="KSO_WM_UNIT_USESOURCEFORMAT_APPLY" val="0"/>
</p:tagLst>
</file>

<file path=ppt/tags/tag168.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f*1_1_1"/>
  <p:tag name="KSO_WM_UNIT_INDEX" val="1_1_1"/>
  <p:tag name="KSO_WM_UNIT_LAYERLEVEL" val="1_1_1"/>
  <p:tag name="KSO_WM_UNIT_NOCLEAR" val="0"/>
  <p:tag name="KSO_WM_UNIT_PRESET_TEXT" val="单击此处输入项正文"/>
  <p:tag name="KSO_WM_UNIT_SUBTYPE" val="a"/>
  <p:tag name="KSO_WM_UNIT_TEXT_FILL_FORE_SCHEMECOLOR_INDEX" val="13"/>
  <p:tag name="KSO_WM_UNIT_TEXT_FILL_TYPE" val="1"/>
  <p:tag name="KSO_WM_UNIT_TYPE" val="m_h_f"/>
  <p:tag name="KSO_WM_UNIT_USESOURCEFORMAT_APPLY" val="0"/>
  <p:tag name="KSO_WM_UNIT_VALUE" val="60"/>
</p:tagLst>
</file>

<file path=ppt/tags/tag169.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i*1_3_1"/>
  <p:tag name="KSO_WM_UNIT_INDEX" val="1_3_1"/>
  <p:tag name="KSO_WM_UNIT_LAYERLEVEL" val="1_1_1"/>
  <p:tag name="KSO_WM_UNIT_LINE_FILL_TYPE" val="2"/>
  <p:tag name="KSO_WM_UNIT_LINE_FORE_SCHEMECOLOR_INDEX" val="5"/>
  <p:tag name="KSO_WM_UNIT_TYPE" val="m_h_i"/>
  <p:tag name="KSO_WM_UNIT_USESOURCEFORMAT_APPLY" val="0"/>
</p:tagLst>
</file>

<file path=ppt/tags/tag170.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f*1_3_1"/>
  <p:tag name="KSO_WM_UNIT_INDEX" val="1_3_1"/>
  <p:tag name="KSO_WM_UNIT_LAYERLEVEL" val="1_1_1"/>
  <p:tag name="KSO_WM_UNIT_NOCLEAR" val="0"/>
  <p:tag name="KSO_WM_UNIT_PRESET_TEXT" val="单击此处输入项正文"/>
  <p:tag name="KSO_WM_UNIT_SUBTYPE" val="a"/>
  <p:tag name="KSO_WM_UNIT_TEXT_FILL_FORE_SCHEMECOLOR_INDEX" val="13"/>
  <p:tag name="KSO_WM_UNIT_TEXT_FILL_TYPE" val="1"/>
  <p:tag name="KSO_WM_UNIT_TYPE" val="m_h_f"/>
  <p:tag name="KSO_WM_UNIT_USESOURCEFORMAT_APPLY" val="0"/>
  <p:tag name="KSO_WM_UNIT_VALUE" val="60"/>
</p:tagLst>
</file>

<file path=ppt/tags/tag171.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i*1_5_1"/>
  <p:tag name="KSO_WM_UNIT_INDEX" val="1_5_1"/>
  <p:tag name="KSO_WM_UNIT_LAYERLEVEL" val="1_1_1"/>
  <p:tag name="KSO_WM_UNIT_LINE_FILL_TYPE" val="2"/>
  <p:tag name="KSO_WM_UNIT_LINE_FORE_SCHEMECOLOR_INDEX" val="5"/>
  <p:tag name="KSO_WM_UNIT_TYPE" val="m_h_i"/>
  <p:tag name="KSO_WM_UNIT_USESOURCEFORMAT_APPLY" val="0"/>
</p:tagLst>
</file>

<file path=ppt/tags/tag172.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f*1_5_1"/>
  <p:tag name="KSO_WM_UNIT_INDEX" val="1_5_1"/>
  <p:tag name="KSO_WM_UNIT_LAYERLEVEL" val="1_1_1"/>
  <p:tag name="KSO_WM_UNIT_NOCLEAR" val="0"/>
  <p:tag name="KSO_WM_UNIT_PRESET_TEXT" val="单击此处输入项正文"/>
  <p:tag name="KSO_WM_UNIT_SUBTYPE" val="a"/>
  <p:tag name="KSO_WM_UNIT_TEXT_FILL_FORE_SCHEMECOLOR_INDEX" val="13"/>
  <p:tag name="KSO_WM_UNIT_TEXT_FILL_TYPE" val="1"/>
  <p:tag name="KSO_WM_UNIT_TYPE" val="m_h_f"/>
  <p:tag name="KSO_WM_UNIT_USESOURCEFORMAT_APPLY" val="0"/>
  <p:tag name="KSO_WM_UNIT_VALUE" val="60"/>
</p:tagLst>
</file>

<file path=ppt/tags/tag173.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i*1_7_1"/>
  <p:tag name="KSO_WM_UNIT_INDEX" val="1_7_1"/>
  <p:tag name="KSO_WM_UNIT_LAYERLEVEL" val="1_1_1"/>
  <p:tag name="KSO_WM_UNIT_LINE_FILL_TYPE" val="2"/>
  <p:tag name="KSO_WM_UNIT_LINE_FORE_SCHEMECOLOR_INDEX" val="5"/>
  <p:tag name="KSO_WM_UNIT_TYPE" val="m_h_i"/>
  <p:tag name="KSO_WM_UNIT_USESOURCEFORMAT_APPLY" val="0"/>
</p:tagLst>
</file>

<file path=ppt/tags/tag174.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f*1_7_1"/>
  <p:tag name="KSO_WM_UNIT_INDEX" val="1_7_1"/>
  <p:tag name="KSO_WM_UNIT_LAYERLEVEL" val="1_1_1"/>
  <p:tag name="KSO_WM_UNIT_NOCLEAR" val="0"/>
  <p:tag name="KSO_WM_UNIT_PRESET_TEXT" val="单击此处输入项正文"/>
  <p:tag name="KSO_WM_UNIT_SUBTYPE" val="a"/>
  <p:tag name="KSO_WM_UNIT_TEXT_FILL_FORE_SCHEMECOLOR_INDEX" val="13"/>
  <p:tag name="KSO_WM_UNIT_TEXT_FILL_TYPE" val="1"/>
  <p:tag name="KSO_WM_UNIT_TYPE" val="m_h_f"/>
  <p:tag name="KSO_WM_UNIT_USESOURCEFORMAT_APPLY" val="0"/>
  <p:tag name="KSO_WM_UNIT_VALUE" val="60"/>
</p:tagLst>
</file>

<file path=ppt/tags/tag175.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30965_7*m_h_i*1_2_2"/>
  <p:tag name="KSO_WM_UNIT_INDEX" val="1_2_2"/>
  <p:tag name="KSO_WM_UNIT_LAYERLEVEL" val="1_1_1"/>
  <p:tag name="KSO_WM_UNIT_LINE_FILL_TYPE" val="2"/>
  <p:tag name="KSO_WM_UNIT_LINE_FORE_SCHEMECOLOR_INDEX" val="5"/>
  <p:tag name="KSO_WM_UNIT_TEXT_FILL_FORE_SCHEMECOLOR_INDEX" val="5"/>
  <p:tag name="KSO_WM_UNIT_TEXT_FILL_TYPE" val="1"/>
  <p:tag name="KSO_WM_UNIT_TYPE" val="m_h_i"/>
  <p:tag name="KSO_WM_UNIT_USESOURCEFORMAT_APPLY" val="0"/>
</p:tagLst>
</file>

<file path=ppt/tags/tag176.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30965_7*m_h_i*1_4_2"/>
  <p:tag name="KSO_WM_UNIT_INDEX" val="1_4_2"/>
  <p:tag name="KSO_WM_UNIT_LAYERLEVEL" val="1_1_1"/>
  <p:tag name="KSO_WM_UNIT_LINE_FILL_TYPE" val="2"/>
  <p:tag name="KSO_WM_UNIT_LINE_FORE_SCHEMECOLOR_INDEX" val="5"/>
  <p:tag name="KSO_WM_UNIT_TEXT_FILL_FORE_SCHEMECOLOR_INDEX" val="5"/>
  <p:tag name="KSO_WM_UNIT_TEXT_FILL_TYPE" val="1"/>
  <p:tag name="KSO_WM_UNIT_TYPE" val="m_h_i"/>
  <p:tag name="KSO_WM_UNIT_USESOURCEFORMAT_APPLY" val="0"/>
</p:tagLst>
</file>

<file path=ppt/tags/tag177.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30965_7*m_h_i*1_6_2"/>
  <p:tag name="KSO_WM_UNIT_INDEX" val="1_6_2"/>
  <p:tag name="KSO_WM_UNIT_LAYERLEVEL" val="1_1_1"/>
  <p:tag name="KSO_WM_UNIT_LINE_FILL_TYPE" val="2"/>
  <p:tag name="KSO_WM_UNIT_LINE_FORE_SCHEMECOLOR_INDEX" val="5"/>
  <p:tag name="KSO_WM_UNIT_TEXT_FILL_FORE_SCHEMECOLOR_INDEX" val="5"/>
  <p:tag name="KSO_WM_UNIT_TEXT_FILL_TYPE" val="1"/>
  <p:tag name="KSO_WM_UNIT_TYPE" val="m_h_i"/>
  <p:tag name="KSO_WM_UNIT_USESOURCEFORMAT_APPLY" val="0"/>
</p:tagLst>
</file>

<file path=ppt/tags/tag178.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30965_7*m_h_i*1_8_2"/>
  <p:tag name="KSO_WM_UNIT_INDEX" val="1_8_2"/>
  <p:tag name="KSO_WM_UNIT_LAYERLEVEL" val="1_1_1"/>
  <p:tag name="KSO_WM_UNIT_LINE_FILL_TYPE" val="2"/>
  <p:tag name="KSO_WM_UNIT_LINE_FORE_SCHEMECOLOR_INDEX" val="5"/>
  <p:tag name="KSO_WM_UNIT_TEXT_FILL_FORE_SCHEMECOLOR_INDEX" val="5"/>
  <p:tag name="KSO_WM_UNIT_TEXT_FILL_TYPE" val="1"/>
  <p:tag name="KSO_WM_UNIT_TYPE" val="m_h_i"/>
  <p:tag name="KSO_WM_UNIT_USESOURCEFORMAT_APPLY" val="0"/>
</p:tagLst>
</file>

<file path=ppt/tags/tag179.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30965_7*m_h_i*1_1_2"/>
  <p:tag name="KSO_WM_UNIT_INDEX" val="1_1_2"/>
  <p:tag name="KSO_WM_UNIT_LAYERLEVEL" val="1_1_1"/>
  <p:tag name="KSO_WM_UNIT_LINE_FILL_TYPE" val="2"/>
  <p:tag name="KSO_WM_UNIT_LINE_FORE_SCHEMECOLOR_INDEX" val="5"/>
  <p:tag name="KSO_WM_UNIT_TEXT_FILL_FORE_SCHEMECOLOR_INDEX" val="5"/>
  <p:tag name="KSO_WM_UNIT_TEXT_FILL_TYPE" val="1"/>
  <p:tag name="KSO_WM_UNIT_TYPE" val="m_h_i"/>
  <p:tag name="KSO_WM_UNIT_USESOURCEFORMAT_APPLY" val="0"/>
</p:tagLst>
</file>

<file path=ppt/tags/tag180.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30965_7*m_h_i*1_3_2"/>
  <p:tag name="KSO_WM_UNIT_INDEX" val="1_3_2"/>
  <p:tag name="KSO_WM_UNIT_LAYERLEVEL" val="1_1_1"/>
  <p:tag name="KSO_WM_UNIT_LINE_FILL_TYPE" val="2"/>
  <p:tag name="KSO_WM_UNIT_LINE_FORE_SCHEMECOLOR_INDEX" val="5"/>
  <p:tag name="KSO_WM_UNIT_TEXT_FILL_FORE_SCHEMECOLOR_INDEX" val="5"/>
  <p:tag name="KSO_WM_UNIT_TEXT_FILL_TYPE" val="1"/>
  <p:tag name="KSO_WM_UNIT_TYPE" val="m_h_i"/>
  <p:tag name="KSO_WM_UNIT_USESOURCEFORMAT_APPLY" val="0"/>
</p:tagLst>
</file>

<file path=ppt/tags/tag181.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30965_7*m_h_i*1_5_2"/>
  <p:tag name="KSO_WM_UNIT_INDEX" val="1_5_2"/>
  <p:tag name="KSO_WM_UNIT_LAYERLEVEL" val="1_1_1"/>
  <p:tag name="KSO_WM_UNIT_LINE_FILL_TYPE" val="2"/>
  <p:tag name="KSO_WM_UNIT_LINE_FORE_SCHEMECOLOR_INDEX" val="5"/>
  <p:tag name="KSO_WM_UNIT_TEXT_FILL_FORE_SCHEMECOLOR_INDEX" val="5"/>
  <p:tag name="KSO_WM_UNIT_TEXT_FILL_TYPE" val="1"/>
  <p:tag name="KSO_WM_UNIT_TYPE" val="m_h_i"/>
  <p:tag name="KSO_WM_UNIT_USESOURCEFORMAT_APPLY" val="0"/>
</p:tagLst>
</file>

<file path=ppt/tags/tag182.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30965_7*m_h_i*1_7_2"/>
  <p:tag name="KSO_WM_UNIT_INDEX" val="1_7_2"/>
  <p:tag name="KSO_WM_UNIT_LAYERLEVEL" val="1_1_1"/>
  <p:tag name="KSO_WM_UNIT_LINE_FILL_TYPE" val="2"/>
  <p:tag name="KSO_WM_UNIT_LINE_FORE_SCHEMECOLOR_INDEX" val="5"/>
  <p:tag name="KSO_WM_UNIT_TEXT_FILL_FORE_SCHEMECOLOR_INDEX" val="5"/>
  <p:tag name="KSO_WM_UNIT_TEXT_FILL_TYPE" val="1"/>
  <p:tag name="KSO_WM_UNIT_TYPE" val="m_h_i"/>
  <p:tag name="KSO_WM_UNIT_USESOURCEFORMAT_APPLY" val="0"/>
</p:tagLst>
</file>

<file path=ppt/tags/tag183.xml><?xml version="1.0" encoding="utf-8"?>
<p:tagLst xmlns:p="http://schemas.openxmlformats.org/presentationml/2006/main">
  <p:tag name="KSO_WM_BEAUTIFY_FLAG" val="#wm#"/>
  <p:tag name="KSO_WM_TAG_VERSION" val="3.0"/>
  <p:tag name="KSO_WM_TEMPLATE_CATEGORY" val="custom"/>
  <p:tag name="KSO_WM_TEMPLATE_INDEX" val="20230230"/>
  <p:tag name="KSO_WM_UNIT_COMPATIBLE" val="1"/>
  <p:tag name="KSO_WM_UNIT_CONTENT_GROUP_TYPE" val="contentchip"/>
  <p:tag name="KSO_WM_UNIT_DIAGRAM_ISNUMVISUAL" val="0"/>
  <p:tag name="KSO_WM_UNIT_DIAGRAM_ISREFERUNIT" val="0"/>
  <p:tag name="KSO_WM_UNIT_HIGHLIGHT" val="0"/>
  <p:tag name="KSO_WM_UNIT_ID" val="custom20230230_9*e*1"/>
  <p:tag name="KSO_WM_UNIT_INDEX" val="1"/>
  <p:tag name="KSO_WM_UNIT_LAYERLEVEL" val="1"/>
  <p:tag name="KSO_WM_UNIT_NOCLEAR" val="0"/>
  <p:tag name="KSO_WM_UNIT_PRESET_TEXT" val="Part Two"/>
  <p:tag name="KSO_WM_UNIT_TEXT_FILL_FORE_SCHEMECOLOR_INDEX" val="14"/>
  <p:tag name="KSO_WM_UNIT_TEXT_FILL_FORE_SCHEMECOLOR_INDEX_BRIGHTNESS" val="-0.25"/>
  <p:tag name="KSO_WM_UNIT_TEXT_FILL_TYPE" val="1"/>
  <p:tag name="KSO_WM_UNIT_TYPE" val="e"/>
  <p:tag name="KSO_WM_UNIT_VALUE" val="6"/>
</p:tagLst>
</file>

<file path=ppt/tags/tag184.xml><?xml version="1.0" encoding="utf-8"?>
<p:tagLst xmlns:p="http://schemas.openxmlformats.org/presentationml/2006/main">
  <p:tag name="KSO_WM_BEAUTIFY_FLAG" val="#wm#"/>
  <p:tag name="KSO_WM_TAG_VERSION" val="3.0"/>
  <p:tag name="KSO_WM_TEMPLATE_CATEGORY" val="custom"/>
  <p:tag name="KSO_WM_TEMPLATE_INDEX" val="20230230"/>
  <p:tag name="KSO_WM_UNIT_COMPATIBLE" val="0"/>
  <p:tag name="KSO_WM_UNIT_CONTENT_GROUP_TYPE" val="contentchip"/>
  <p:tag name="KSO_WM_UNIT_DIAGRAM_ISNUMVISUAL" val="0"/>
  <p:tag name="KSO_WM_UNIT_DIAGRAM_ISREFERUNIT" val="0"/>
  <p:tag name="KSO_WM_UNIT_HIGHLIGHT" val="0"/>
  <p:tag name="KSO_WM_UNIT_ID" val="custom20230230_9*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85.xml><?xml version="1.0" encoding="utf-8"?>
<p:tagLst xmlns:p="http://schemas.openxmlformats.org/presentationml/2006/main">
  <p:tag name="KSO_WM_BEAUTIFY_FLAG" val="#wm#"/>
  <p:tag name="KSO_WM_SLIDE_CONTENT_AREA" val="{&quot;left&quot;:&quot;26.85&quot;,&quot;top&quot;:&quot;79.65&quot;,&quot;width&quot;:&quot;618.65&quot;,&quot;height&quot;:&quot;320.9&quot;}"/>
  <p:tag name="KSO_WM_SLIDE_ID" val="custom20230230_9"/>
  <p:tag name="KSO_WM_SLIDE_INDEX" val="9"/>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230"/>
  <p:tag name="KSO_WM_TEMPLATE_MASTER_TYPE" val="0"/>
  <p:tag name="KSO_WM_TEMPLATE_SUBCATEGORY" val="29"/>
</p:tagLst>
</file>

<file path=ppt/tags/tag186.xml><?xml version="1.0" encoding="utf-8"?>
<p:tagLst xmlns:p="http://schemas.openxmlformats.org/presentationml/2006/main">
  <p:tag name="KSO_WM_BEAUTIFY_FLAG" val="#wm#"/>
  <p:tag name="KSO_WM_DIAGRAM_COLOR_TEXT_CAN_REMOVE" val="n"/>
  <p:tag name="KSO_WM_DIAGRAM_GROUP_CODE" val="l1-1"/>
  <p:tag name="KSO_WM_DIAGRAM_MAX_ITEMCNT" val="8"/>
  <p:tag name="KSO_WM_DIAGRAM_MIN_ITEMCNT" val="2"/>
  <p:tag name="KSO_WM_DIAGRAM_VERSION" val="3"/>
  <p:tag name="KSO_WM_DIAGRAM_VIRTUALLY_FRAME" val="{&quot;height&quot;:366.232125984252,&quot;width&quot;:809.0359842519686}"/>
  <p:tag name="KSO_WM_TAG_VERSION" val="3.0"/>
  <p:tag name="KSO_WM_TEMPLATE_CATEGORY" val="diagram"/>
  <p:tag name="KSO_WM_TEMPLATE_INDEX" val="20231322"/>
  <p:tag name="KSO_WM_UNIT_COMPATIBLE" val="0"/>
  <p:tag name="KSO_WM_UNIT_DIAGRAM_ISNUMVISUAL" val="0"/>
  <p:tag name="KSO_WM_UNIT_DIAGRAM_ISREFERUNIT" val="0"/>
  <p:tag name="KSO_WM_UNIT_HIGHLIGHT" val="0"/>
  <p:tag name="KSO_WM_UNIT_ID" val="diagram20231322_6*l_h_i*1_3_1"/>
  <p:tag name="KSO_WM_UNIT_INDEX" val="1_3_1"/>
  <p:tag name="KSO_WM_UNIT_LAYERLEVEL" val="1_1_1"/>
  <p:tag name="KSO_WM_UNIT_SUBTYPE" val="d"/>
  <p:tag name="KSO_WM_UNIT_TEXT_FILL_FORE_SCHEMECOLOR_INDEX" val="7"/>
  <p:tag name="KSO_WM_UNIT_TEXT_FILL_TYPE" val="1"/>
  <p:tag name="KSO_WM_UNIT_TYPE" val="l_h_i"/>
  <p:tag name="KSO_WM_UNIT_USESOURCEFORMAT_APPLY" val="0"/>
</p:tagLst>
</file>

<file path=ppt/tags/tag187.xml><?xml version="1.0" encoding="utf-8"?>
<p:tagLst xmlns:p="http://schemas.openxmlformats.org/presentationml/2006/main">
  <p:tag name="KSO_WM_BEAUTIFY_FLAG" val="#wm#"/>
  <p:tag name="KSO_WM_DIAGRAM_COLOR_TEXT_CAN_REMOVE" val="n"/>
  <p:tag name="KSO_WM_DIAGRAM_GROUP_CODE" val="l1-1"/>
  <p:tag name="KSO_WM_DIAGRAM_MAX_ITEMCNT" val="8"/>
  <p:tag name="KSO_WM_DIAGRAM_MIN_ITEMCNT" val="2"/>
  <p:tag name="KSO_WM_DIAGRAM_VERSION" val="3"/>
  <p:tag name="KSO_WM_DIAGRAM_VIRTUALLY_FRAME" val="{&quot;height&quot;:366.232125984252,&quot;width&quot;:809.0359842519686}"/>
  <p:tag name="KSO_WM_TAG_VERSION" val="3.0"/>
  <p:tag name="KSO_WM_TEMPLATE_CATEGORY" val="diagram"/>
  <p:tag name="KSO_WM_TEMPLATE_INDEX" val="20231322"/>
  <p:tag name="KSO_WM_UNIT_COMPATIBLE" val="0"/>
  <p:tag name="KSO_WM_UNIT_DIAGRAM_ISNUMVISUAL" val="0"/>
  <p:tag name="KSO_WM_UNIT_DIAGRAM_ISREFERUNIT" val="0"/>
  <p:tag name="KSO_WM_UNIT_HIGHLIGHT" val="0"/>
  <p:tag name="KSO_WM_UNIT_ID" val="diagram20231322_6*l_h_f*1_3_1"/>
  <p:tag name="KSO_WM_UNIT_INDEX" val="1_3_1"/>
  <p:tag name="KSO_WM_UNIT_LAYERLEVEL" val="1_1_1"/>
  <p:tag name="KSO_WM_UNIT_NOCLEAR" val="0"/>
  <p:tag name="KSO_WM_UNIT_PRESET_TEXT" val="单击此处输入你的正文，文字是您思想的提炼。"/>
  <p:tag name="KSO_WM_UNIT_SUBTYPE" val="a"/>
  <p:tag name="KSO_WM_UNIT_TEXT_FILL_FORE_SCHEMECOLOR_INDEX" val="13"/>
  <p:tag name="KSO_WM_UNIT_TEXT_FILL_TYPE" val="1"/>
  <p:tag name="KSO_WM_UNIT_TYPE" val="l_h_f"/>
  <p:tag name="KSO_WM_UNIT_USESOURCEFORMAT_APPLY" val="0"/>
</p:tagLst>
</file>

<file path=ppt/tags/tag188.xml><?xml version="1.0" encoding="utf-8"?>
<p:tagLst xmlns:p="http://schemas.openxmlformats.org/presentationml/2006/main">
  <p:tag name="KSO_WM_BEAUTIFY_FLAG" val="#wm#"/>
  <p:tag name="KSO_WM_DIAGRAM_COLOR_TEXT_CAN_REMOVE" val="n"/>
  <p:tag name="KSO_WM_DIAGRAM_GROUP_CODE" val="l1-1"/>
  <p:tag name="KSO_WM_DIAGRAM_MAX_ITEMCNT" val="8"/>
  <p:tag name="KSO_WM_DIAGRAM_MIN_ITEMCNT" val="2"/>
  <p:tag name="KSO_WM_DIAGRAM_VERSION" val="3"/>
  <p:tag name="KSO_WM_DIAGRAM_VIRTUALLY_FRAME" val="{&quot;height&quot;:366.232125984252,&quot;width&quot;:809.0359842519686}"/>
  <p:tag name="KSO_WM_TAG_VERSION" val="3.0"/>
  <p:tag name="KSO_WM_TEMPLATE_CATEGORY" val="diagram"/>
  <p:tag name="KSO_WM_TEMPLATE_INDEX" val="20231322"/>
  <p:tag name="KSO_WM_UNIT_COMPATIBLE" val="0"/>
  <p:tag name="KSO_WM_UNIT_DIAGRAM_ISNUMVISUAL" val="0"/>
  <p:tag name="KSO_WM_UNIT_DIAGRAM_ISREFERUNIT" val="0"/>
  <p:tag name="KSO_WM_UNIT_HIGHLIGHT" val="0"/>
  <p:tag name="KSO_WM_UNIT_ID" val="diagram20231322_6*l_h_i*1_1_1"/>
  <p:tag name="KSO_WM_UNIT_INDEX" val="1_1_1"/>
  <p:tag name="KSO_WM_UNIT_LAYERLEVEL" val="1_1_1"/>
  <p:tag name="KSO_WM_UNIT_SUBTYPE" val="d"/>
  <p:tag name="KSO_WM_UNIT_TEXT_FILL_FORE_SCHEMECOLOR_INDEX" val="5"/>
  <p:tag name="KSO_WM_UNIT_TEXT_FILL_TYPE" val="1"/>
  <p:tag name="KSO_WM_UNIT_TYPE" val="l_h_i"/>
  <p:tag name="KSO_WM_UNIT_USESOURCEFORMAT_APPLY" val="0"/>
</p:tagLst>
</file>

<file path=ppt/tags/tag189.xml><?xml version="1.0" encoding="utf-8"?>
<p:tagLst xmlns:p="http://schemas.openxmlformats.org/presentationml/2006/main">
  <p:tag name="KSO_WM_BEAUTIFY_FLAG" val="#wm#"/>
  <p:tag name="KSO_WM_DIAGRAM_COLOR_TEXT_CAN_REMOVE" val="n"/>
  <p:tag name="KSO_WM_DIAGRAM_GROUP_CODE" val="l1-1"/>
  <p:tag name="KSO_WM_DIAGRAM_MAX_ITEMCNT" val="8"/>
  <p:tag name="KSO_WM_DIAGRAM_MIN_ITEMCNT" val="2"/>
  <p:tag name="KSO_WM_DIAGRAM_VERSION" val="3"/>
  <p:tag name="KSO_WM_DIAGRAM_VIRTUALLY_FRAME" val="{&quot;height&quot;:366.232125984252,&quot;width&quot;:809.0359842519686}"/>
  <p:tag name="KSO_WM_TAG_VERSION" val="3.0"/>
  <p:tag name="KSO_WM_TEMPLATE_CATEGORY" val="diagram"/>
  <p:tag name="KSO_WM_TEMPLATE_INDEX" val="20231322"/>
  <p:tag name="KSO_WM_UNIT_COMPATIBLE" val="0"/>
  <p:tag name="KSO_WM_UNIT_DIAGRAM_ISNUMVISUAL" val="0"/>
  <p:tag name="KSO_WM_UNIT_DIAGRAM_ISREFERUNIT" val="0"/>
  <p:tag name="KSO_WM_UNIT_HIGHLIGHT" val="0"/>
  <p:tag name="KSO_WM_UNIT_ID" val="diagram20231322_6*l_h_f*1_1_1"/>
  <p:tag name="KSO_WM_UNIT_INDEX" val="1_1_1"/>
  <p:tag name="KSO_WM_UNIT_LAYERLEVEL" val="1_1_1"/>
  <p:tag name="KSO_WM_UNIT_NOCLEAR" val="0"/>
  <p:tag name="KSO_WM_UNIT_PRESET_TEXT" val="单击此处输入你的正文，文字是您思想的提炼。"/>
  <p:tag name="KSO_WM_UNIT_SUBTYPE" val="a"/>
  <p:tag name="KSO_WM_UNIT_TEXT_FILL_FORE_SCHEMECOLOR_INDEX" val="13"/>
  <p:tag name="KSO_WM_UNIT_TEXT_FILL_TYPE" val="1"/>
  <p:tag name="KSO_WM_UNIT_TYPE" val="l_h_f"/>
  <p:tag name="KSO_WM_UNIT_USESOURCEFORMAT_APPLY" val="0"/>
</p:tagLst>
</file>

<file path=ppt/tags/tag190.xml><?xml version="1.0" encoding="utf-8"?>
<p:tagLst xmlns:p="http://schemas.openxmlformats.org/presentationml/2006/main">
  <p:tag name="KSO_WM_BEAUTIFY_FLAG" val="#wm#"/>
  <p:tag name="KSO_WM_DIAGRAM_COLOR_TEXT_CAN_REMOVE" val="n"/>
  <p:tag name="KSO_WM_DIAGRAM_GROUP_CODE" val="l1-1"/>
  <p:tag name="KSO_WM_DIAGRAM_MAX_ITEMCNT" val="8"/>
  <p:tag name="KSO_WM_DIAGRAM_MIN_ITEMCNT" val="2"/>
  <p:tag name="KSO_WM_DIAGRAM_VERSION" val="3"/>
  <p:tag name="KSO_WM_DIAGRAM_VIRTUALLY_FRAME" val="{&quot;height&quot;:366.232125984252,&quot;width&quot;:809.0359842519686}"/>
  <p:tag name="KSO_WM_TAG_VERSION" val="3.0"/>
  <p:tag name="KSO_WM_TEMPLATE_CATEGORY" val="diagram"/>
  <p:tag name="KSO_WM_TEMPLATE_INDEX" val="20231322"/>
  <p:tag name="KSO_WM_UNIT_COMPATIBLE" val="0"/>
  <p:tag name="KSO_WM_UNIT_DIAGRAM_ISNUMVISUAL" val="0"/>
  <p:tag name="KSO_WM_UNIT_DIAGRAM_ISREFERUNIT" val="0"/>
  <p:tag name="KSO_WM_UNIT_HIGHLIGHT" val="0"/>
  <p:tag name="KSO_WM_UNIT_ID" val="diagram20231322_6*l_h_i*1_2_1"/>
  <p:tag name="KSO_WM_UNIT_INDEX" val="1_2_1"/>
  <p:tag name="KSO_WM_UNIT_LAYERLEVEL" val="1_1_1"/>
  <p:tag name="KSO_WM_UNIT_SUBTYPE" val="d"/>
  <p:tag name="KSO_WM_UNIT_TEXT_FILL_FORE_SCHEMECOLOR_INDEX" val="6"/>
  <p:tag name="KSO_WM_UNIT_TEXT_FILL_TYPE" val="1"/>
  <p:tag name="KSO_WM_UNIT_TYPE" val="l_h_i"/>
  <p:tag name="KSO_WM_UNIT_USESOURCEFORMAT_APPLY" val="0"/>
</p:tagLst>
</file>

<file path=ppt/tags/tag191.xml><?xml version="1.0" encoding="utf-8"?>
<p:tagLst xmlns:p="http://schemas.openxmlformats.org/presentationml/2006/main">
  <p:tag name="KSO_WM_BEAUTIFY_FLAG" val="#wm#"/>
  <p:tag name="KSO_WM_DIAGRAM_COLOR_TEXT_CAN_REMOVE" val="n"/>
  <p:tag name="KSO_WM_DIAGRAM_GROUP_CODE" val="l1-1"/>
  <p:tag name="KSO_WM_DIAGRAM_MAX_ITEMCNT" val="8"/>
  <p:tag name="KSO_WM_DIAGRAM_MIN_ITEMCNT" val="2"/>
  <p:tag name="KSO_WM_DIAGRAM_VERSION" val="3"/>
  <p:tag name="KSO_WM_DIAGRAM_VIRTUALLY_FRAME" val="{&quot;height&quot;:366.232125984252,&quot;width&quot;:809.0359842519686}"/>
  <p:tag name="KSO_WM_TAG_VERSION" val="3.0"/>
  <p:tag name="KSO_WM_TEMPLATE_CATEGORY" val="diagram"/>
  <p:tag name="KSO_WM_TEMPLATE_INDEX" val="20231322"/>
  <p:tag name="KSO_WM_UNIT_COMPATIBLE" val="0"/>
  <p:tag name="KSO_WM_UNIT_DIAGRAM_ISNUMVISUAL" val="0"/>
  <p:tag name="KSO_WM_UNIT_DIAGRAM_ISREFERUNIT" val="0"/>
  <p:tag name="KSO_WM_UNIT_HIGHLIGHT" val="0"/>
  <p:tag name="KSO_WM_UNIT_ID" val="diagram20231322_6*l_h_f*1_2_1"/>
  <p:tag name="KSO_WM_UNIT_INDEX" val="1_2_1"/>
  <p:tag name="KSO_WM_UNIT_LAYERLEVEL" val="1_1_1"/>
  <p:tag name="KSO_WM_UNIT_NOCLEAR" val="0"/>
  <p:tag name="KSO_WM_UNIT_PRESET_TEXT" val="单击此处输入你的正文，文字是您思想的提炼。"/>
  <p:tag name="KSO_WM_UNIT_SUBTYPE" val="a"/>
  <p:tag name="KSO_WM_UNIT_TEXT_FILL_FORE_SCHEMECOLOR_INDEX" val="13"/>
  <p:tag name="KSO_WM_UNIT_TEXT_FILL_TYPE" val="1"/>
  <p:tag name="KSO_WM_UNIT_TYPE" val="l_h_f"/>
  <p:tag name="KSO_WM_UNIT_USESOURCEFORMAT_APPLY" val="0"/>
</p:tagLst>
</file>

<file path=ppt/tags/tag192.xml><?xml version="1.0" encoding="utf-8"?>
<p:tagLst xmlns:p="http://schemas.openxmlformats.org/presentationml/2006/main">
  <p:tag name="KSO_WM_BEAUTIFY_FLAG" val="#wm#"/>
  <p:tag name="KSO_WM_DIAGRAM_COLOR_TEXT_CAN_REMOVE" val="n"/>
  <p:tag name="KSO_WM_DIAGRAM_GROUP_CODE" val="l1-1"/>
  <p:tag name="KSO_WM_DIAGRAM_MAX_ITEMCNT" val="8"/>
  <p:tag name="KSO_WM_DIAGRAM_MIN_ITEMCNT" val="2"/>
  <p:tag name="KSO_WM_DIAGRAM_VERSION" val="3"/>
  <p:tag name="KSO_WM_DIAGRAM_VIRTUALLY_FRAME" val="{&quot;height&quot;:366.232125984252,&quot;width&quot;:809.0359842519686}"/>
  <p:tag name="KSO_WM_TAG_VERSION" val="3.0"/>
  <p:tag name="KSO_WM_TEMPLATE_CATEGORY" val="diagram"/>
  <p:tag name="KSO_WM_TEMPLATE_INDEX" val="20231322"/>
  <p:tag name="KSO_WM_UNIT_COMPATIBLE" val="0"/>
  <p:tag name="KSO_WM_UNIT_DIAGRAM_ISNUMVISUAL" val="0"/>
  <p:tag name="KSO_WM_UNIT_DIAGRAM_ISREFERUNIT" val="0"/>
  <p:tag name="KSO_WM_UNIT_HIGHLIGHT" val="0"/>
  <p:tag name="KSO_WM_UNIT_ID" val="diagram20231322_6*l_h_i*1_7_1"/>
  <p:tag name="KSO_WM_UNIT_INDEX" val="1_7_1"/>
  <p:tag name="KSO_WM_UNIT_LAYERLEVEL" val="1_1_1"/>
  <p:tag name="KSO_WM_UNIT_SUBTYPE" val="d"/>
  <p:tag name="KSO_WM_UNIT_TEXT_FILL_FORE_SCHEMECOLOR_INDEX" val="5"/>
  <p:tag name="KSO_WM_UNIT_TEXT_FILL_TYPE" val="1"/>
  <p:tag name="KSO_WM_UNIT_TYPE" val="l_h_i"/>
  <p:tag name="KSO_WM_UNIT_USESOURCEFORMAT_APPLY" val="0"/>
</p:tagLst>
</file>

<file path=ppt/tags/tag193.xml><?xml version="1.0" encoding="utf-8"?>
<p:tagLst xmlns:p="http://schemas.openxmlformats.org/presentationml/2006/main">
  <p:tag name="KSO_WM_BEAUTIFY_FLAG" val="#wm#"/>
  <p:tag name="KSO_WM_DIAGRAM_COLOR_TEXT_CAN_REMOVE" val="n"/>
  <p:tag name="KSO_WM_DIAGRAM_GROUP_CODE" val="l1-1"/>
  <p:tag name="KSO_WM_DIAGRAM_MAX_ITEMCNT" val="8"/>
  <p:tag name="KSO_WM_DIAGRAM_MIN_ITEMCNT" val="2"/>
  <p:tag name="KSO_WM_DIAGRAM_VERSION" val="3"/>
  <p:tag name="KSO_WM_DIAGRAM_VIRTUALLY_FRAME" val="{&quot;height&quot;:366.232125984252,&quot;width&quot;:809.0359842519686}"/>
  <p:tag name="KSO_WM_TAG_VERSION" val="3.0"/>
  <p:tag name="KSO_WM_TEMPLATE_CATEGORY" val="diagram"/>
  <p:tag name="KSO_WM_TEMPLATE_INDEX" val="20231322"/>
  <p:tag name="KSO_WM_UNIT_COMPATIBLE" val="0"/>
  <p:tag name="KSO_WM_UNIT_DIAGRAM_ISNUMVISUAL" val="0"/>
  <p:tag name="KSO_WM_UNIT_DIAGRAM_ISREFERUNIT" val="0"/>
  <p:tag name="KSO_WM_UNIT_HIGHLIGHT" val="0"/>
  <p:tag name="KSO_WM_UNIT_ID" val="diagram20231322_6*l_h_f*1_7_1"/>
  <p:tag name="KSO_WM_UNIT_INDEX" val="1_7_1"/>
  <p:tag name="KSO_WM_UNIT_LAYERLEVEL" val="1_1_1"/>
  <p:tag name="KSO_WM_UNIT_NOCLEAR" val="0"/>
  <p:tag name="KSO_WM_UNIT_PRESET_TEXT" val="单击此处输入你的正文，文字是您思想的提炼。"/>
  <p:tag name="KSO_WM_UNIT_SUBTYPE" val="a"/>
  <p:tag name="KSO_WM_UNIT_TEXT_FILL_FORE_SCHEMECOLOR_INDEX" val="13"/>
  <p:tag name="KSO_WM_UNIT_TEXT_FILL_TYPE" val="1"/>
  <p:tag name="KSO_WM_UNIT_TYPE" val="l_h_f"/>
  <p:tag name="KSO_WM_UNIT_USESOURCEFORMAT_APPLY" val="0"/>
</p:tagLst>
</file>

<file path=ppt/tags/tag194.xml><?xml version="1.0" encoding="utf-8"?>
<p:tagLst xmlns:p="http://schemas.openxmlformats.org/presentationml/2006/main">
  <p:tag name="KSO_WM_BEAUTIFY_FLAG" val="#wm#"/>
  <p:tag name="KSO_WM_DIAGRAM_COLOR_TEXT_CAN_REMOVE" val="n"/>
  <p:tag name="KSO_WM_DIAGRAM_GROUP_CODE" val="l1-1"/>
  <p:tag name="KSO_WM_DIAGRAM_MAX_ITEMCNT" val="8"/>
  <p:tag name="KSO_WM_DIAGRAM_MIN_ITEMCNT" val="2"/>
  <p:tag name="KSO_WM_DIAGRAM_VERSION" val="3"/>
  <p:tag name="KSO_WM_DIAGRAM_VIRTUALLY_FRAME" val="{&quot;height&quot;:366.232125984252,&quot;width&quot;:809.0359842519686}"/>
  <p:tag name="KSO_WM_TAG_VERSION" val="3.0"/>
  <p:tag name="KSO_WM_TEMPLATE_CATEGORY" val="diagram"/>
  <p:tag name="KSO_WM_TEMPLATE_INDEX" val="20231322"/>
  <p:tag name="KSO_WM_UNIT_COMPATIBLE" val="0"/>
  <p:tag name="KSO_WM_UNIT_DIAGRAM_ISNUMVISUAL" val="0"/>
  <p:tag name="KSO_WM_UNIT_DIAGRAM_ISREFERUNIT" val="0"/>
  <p:tag name="KSO_WM_UNIT_HIGHLIGHT" val="0"/>
  <p:tag name="KSO_WM_UNIT_ID" val="diagram20231322_6*l_h_i*1_5_1"/>
  <p:tag name="KSO_WM_UNIT_INDEX" val="1_5_1"/>
  <p:tag name="KSO_WM_UNIT_LAYERLEVEL" val="1_1_1"/>
  <p:tag name="KSO_WM_UNIT_SUBTYPE" val="d"/>
  <p:tag name="KSO_WM_UNIT_TEXT_FILL_FORE_SCHEMECOLOR_INDEX" val="9"/>
  <p:tag name="KSO_WM_UNIT_TEXT_FILL_TYPE" val="1"/>
  <p:tag name="KSO_WM_UNIT_TYPE" val="l_h_i"/>
  <p:tag name="KSO_WM_UNIT_USESOURCEFORMAT_APPLY" val="0"/>
</p:tagLst>
</file>

<file path=ppt/tags/tag195.xml><?xml version="1.0" encoding="utf-8"?>
<p:tagLst xmlns:p="http://schemas.openxmlformats.org/presentationml/2006/main">
  <p:tag name="KSO_WM_BEAUTIFY_FLAG" val="#wm#"/>
  <p:tag name="KSO_WM_DIAGRAM_COLOR_TEXT_CAN_REMOVE" val="n"/>
  <p:tag name="KSO_WM_DIAGRAM_GROUP_CODE" val="l1-1"/>
  <p:tag name="KSO_WM_DIAGRAM_MAX_ITEMCNT" val="8"/>
  <p:tag name="KSO_WM_DIAGRAM_MIN_ITEMCNT" val="2"/>
  <p:tag name="KSO_WM_DIAGRAM_VERSION" val="3"/>
  <p:tag name="KSO_WM_DIAGRAM_VIRTUALLY_FRAME" val="{&quot;height&quot;:366.232125984252,&quot;width&quot;:809.0359842519686}"/>
  <p:tag name="KSO_WM_TAG_VERSION" val="3.0"/>
  <p:tag name="KSO_WM_TEMPLATE_CATEGORY" val="diagram"/>
  <p:tag name="KSO_WM_TEMPLATE_INDEX" val="20231322"/>
  <p:tag name="KSO_WM_UNIT_COMPATIBLE" val="0"/>
  <p:tag name="KSO_WM_UNIT_DIAGRAM_ISNUMVISUAL" val="0"/>
  <p:tag name="KSO_WM_UNIT_DIAGRAM_ISREFERUNIT" val="0"/>
  <p:tag name="KSO_WM_UNIT_HIGHLIGHT" val="0"/>
  <p:tag name="KSO_WM_UNIT_ID" val="diagram20231322_6*l_h_f*1_5_1"/>
  <p:tag name="KSO_WM_UNIT_INDEX" val="1_5_1"/>
  <p:tag name="KSO_WM_UNIT_LAYERLEVEL" val="1_1_1"/>
  <p:tag name="KSO_WM_UNIT_NOCLEAR" val="0"/>
  <p:tag name="KSO_WM_UNIT_PRESET_TEXT" val="单击此处输入你的正文，文字是您思想的提炼。"/>
  <p:tag name="KSO_WM_UNIT_SUBTYPE" val="a"/>
  <p:tag name="KSO_WM_UNIT_TEXT_FILL_FORE_SCHEMECOLOR_INDEX" val="13"/>
  <p:tag name="KSO_WM_UNIT_TEXT_FILL_TYPE" val="1"/>
  <p:tag name="KSO_WM_UNIT_TYPE" val="l_h_f"/>
  <p:tag name="KSO_WM_UNIT_USESOURCEFORMAT_APPLY" val="0"/>
</p:tagLst>
</file>

<file path=ppt/tags/tag196.xml><?xml version="1.0" encoding="utf-8"?>
<p:tagLst xmlns:p="http://schemas.openxmlformats.org/presentationml/2006/main">
  <p:tag name="KSO_WM_BEAUTIFY_FLAG" val="#wm#"/>
  <p:tag name="KSO_WM_DIAGRAM_COLOR_TEXT_CAN_REMOVE" val="n"/>
  <p:tag name="KSO_WM_DIAGRAM_GROUP_CODE" val="l1-1"/>
  <p:tag name="KSO_WM_DIAGRAM_MAX_ITEMCNT" val="8"/>
  <p:tag name="KSO_WM_DIAGRAM_MIN_ITEMCNT" val="2"/>
  <p:tag name="KSO_WM_DIAGRAM_VERSION" val="3"/>
  <p:tag name="KSO_WM_DIAGRAM_VIRTUALLY_FRAME" val="{&quot;height&quot;:366.232125984252,&quot;width&quot;:809.0359842519686}"/>
  <p:tag name="KSO_WM_TAG_VERSION" val="3.0"/>
  <p:tag name="KSO_WM_TEMPLATE_CATEGORY" val="diagram"/>
  <p:tag name="KSO_WM_TEMPLATE_INDEX" val="20231322"/>
  <p:tag name="KSO_WM_UNIT_COMPATIBLE" val="0"/>
  <p:tag name="KSO_WM_UNIT_DIAGRAM_ISNUMVISUAL" val="0"/>
  <p:tag name="KSO_WM_UNIT_DIAGRAM_ISREFERUNIT" val="0"/>
  <p:tag name="KSO_WM_UNIT_HIGHLIGHT" val="0"/>
  <p:tag name="KSO_WM_UNIT_ID" val="diagram20231322_6*l_h_i*1_6_1"/>
  <p:tag name="KSO_WM_UNIT_INDEX" val="1_6_1"/>
  <p:tag name="KSO_WM_UNIT_LAYERLEVEL" val="1_1_1"/>
  <p:tag name="KSO_WM_UNIT_SUBTYPE" val="d"/>
  <p:tag name="KSO_WM_UNIT_TEXT_FILL_FORE_SCHEMECOLOR_INDEX" val="10"/>
  <p:tag name="KSO_WM_UNIT_TEXT_FILL_TYPE" val="1"/>
  <p:tag name="KSO_WM_UNIT_TYPE" val="l_h_i"/>
  <p:tag name="KSO_WM_UNIT_USESOURCEFORMAT_APPLY" val="0"/>
</p:tagLst>
</file>

<file path=ppt/tags/tag197.xml><?xml version="1.0" encoding="utf-8"?>
<p:tagLst xmlns:p="http://schemas.openxmlformats.org/presentationml/2006/main">
  <p:tag name="KSO_WM_BEAUTIFY_FLAG" val="#wm#"/>
  <p:tag name="KSO_WM_DIAGRAM_COLOR_TEXT_CAN_REMOVE" val="n"/>
  <p:tag name="KSO_WM_DIAGRAM_GROUP_CODE" val="l1-1"/>
  <p:tag name="KSO_WM_DIAGRAM_MAX_ITEMCNT" val="8"/>
  <p:tag name="KSO_WM_DIAGRAM_MIN_ITEMCNT" val="2"/>
  <p:tag name="KSO_WM_DIAGRAM_VERSION" val="3"/>
  <p:tag name="KSO_WM_DIAGRAM_VIRTUALLY_FRAME" val="{&quot;height&quot;:366.232125984252,&quot;width&quot;:809.0359842519686}"/>
  <p:tag name="KSO_WM_TAG_VERSION" val="3.0"/>
  <p:tag name="KSO_WM_TEMPLATE_CATEGORY" val="diagram"/>
  <p:tag name="KSO_WM_TEMPLATE_INDEX" val="20231322"/>
  <p:tag name="KSO_WM_UNIT_COMPATIBLE" val="0"/>
  <p:tag name="KSO_WM_UNIT_DIAGRAM_ISNUMVISUAL" val="0"/>
  <p:tag name="KSO_WM_UNIT_DIAGRAM_ISREFERUNIT" val="0"/>
  <p:tag name="KSO_WM_UNIT_HIGHLIGHT" val="0"/>
  <p:tag name="KSO_WM_UNIT_ID" val="diagram20231322_6*l_h_f*1_6_1"/>
  <p:tag name="KSO_WM_UNIT_INDEX" val="1_6_1"/>
  <p:tag name="KSO_WM_UNIT_LAYERLEVEL" val="1_1_1"/>
  <p:tag name="KSO_WM_UNIT_NOCLEAR" val="0"/>
  <p:tag name="KSO_WM_UNIT_PRESET_TEXT" val="单击此处输入你的正文，文字是您思想的提炼。"/>
  <p:tag name="KSO_WM_UNIT_SUBTYPE" val="a"/>
  <p:tag name="KSO_WM_UNIT_TEXT_FILL_FORE_SCHEMECOLOR_INDEX" val="13"/>
  <p:tag name="KSO_WM_UNIT_TEXT_FILL_TYPE" val="1"/>
  <p:tag name="KSO_WM_UNIT_TYPE" val="l_h_f"/>
  <p:tag name="KSO_WM_UNIT_USESOURCEFORMAT_APPLY" val="0"/>
</p:tagLst>
</file>

<file path=ppt/tags/tag198.xml><?xml version="1.0" encoding="utf-8"?>
<p:tagLst xmlns:p="http://schemas.openxmlformats.org/presentationml/2006/main">
  <p:tag name="KSO_WM_BEAUTIFY_FLAG" val="#wm#"/>
  <p:tag name="KSO_WM_DIAGRAM_COLOR_TEXT_CAN_REMOVE" val="n"/>
  <p:tag name="KSO_WM_DIAGRAM_GROUP_CODE" val="l1-1"/>
  <p:tag name="KSO_WM_DIAGRAM_MAX_ITEMCNT" val="8"/>
  <p:tag name="KSO_WM_DIAGRAM_MIN_ITEMCNT" val="2"/>
  <p:tag name="KSO_WM_DIAGRAM_VERSION" val="3"/>
  <p:tag name="KSO_WM_DIAGRAM_VIRTUALLY_FRAME" val="{&quot;height&quot;:366.232125984252,&quot;width&quot;:809.0359842519686}"/>
  <p:tag name="KSO_WM_TAG_VERSION" val="3.0"/>
  <p:tag name="KSO_WM_TEMPLATE_CATEGORY" val="diagram"/>
  <p:tag name="KSO_WM_TEMPLATE_INDEX" val="20231322"/>
  <p:tag name="KSO_WM_UNIT_COMPATIBLE" val="0"/>
  <p:tag name="KSO_WM_UNIT_DIAGRAM_ISNUMVISUAL" val="0"/>
  <p:tag name="KSO_WM_UNIT_DIAGRAM_ISREFERUNIT" val="0"/>
  <p:tag name="KSO_WM_UNIT_HIGHLIGHT" val="0"/>
  <p:tag name="KSO_WM_UNIT_ID" val="diagram20231322_6*l_h_i*1_4_1"/>
  <p:tag name="KSO_WM_UNIT_INDEX" val="1_4_1"/>
  <p:tag name="KSO_WM_UNIT_LAYERLEVEL" val="1_1_1"/>
  <p:tag name="KSO_WM_UNIT_SUBTYPE" val="d"/>
  <p:tag name="KSO_WM_UNIT_TEXT_FILL_FORE_SCHEMECOLOR_INDEX" val="8"/>
  <p:tag name="KSO_WM_UNIT_TEXT_FILL_TYPE" val="1"/>
  <p:tag name="KSO_WM_UNIT_TYPE" val="l_h_i"/>
  <p:tag name="KSO_WM_UNIT_USESOURCEFORMAT_APPLY" val="0"/>
</p:tagLst>
</file>

<file path=ppt/tags/tag199.xml><?xml version="1.0" encoding="utf-8"?>
<p:tagLst xmlns:p="http://schemas.openxmlformats.org/presentationml/2006/main">
  <p:tag name="KSO_WM_BEAUTIFY_FLAG" val="#wm#"/>
  <p:tag name="KSO_WM_DIAGRAM_COLOR_TEXT_CAN_REMOVE" val="n"/>
  <p:tag name="KSO_WM_DIAGRAM_GROUP_CODE" val="l1-1"/>
  <p:tag name="KSO_WM_DIAGRAM_MAX_ITEMCNT" val="8"/>
  <p:tag name="KSO_WM_DIAGRAM_MIN_ITEMCNT" val="2"/>
  <p:tag name="KSO_WM_DIAGRAM_VERSION" val="3"/>
  <p:tag name="KSO_WM_DIAGRAM_VIRTUALLY_FRAME" val="{&quot;height&quot;:366.232125984252,&quot;width&quot;:809.0359842519686}"/>
  <p:tag name="KSO_WM_TAG_VERSION" val="3.0"/>
  <p:tag name="KSO_WM_TEMPLATE_CATEGORY" val="diagram"/>
  <p:tag name="KSO_WM_TEMPLATE_INDEX" val="20231322"/>
  <p:tag name="KSO_WM_UNIT_COMPATIBLE" val="0"/>
  <p:tag name="KSO_WM_UNIT_DIAGRAM_ISNUMVISUAL" val="0"/>
  <p:tag name="KSO_WM_UNIT_DIAGRAM_ISREFERUNIT" val="0"/>
  <p:tag name="KSO_WM_UNIT_HIGHLIGHT" val="0"/>
  <p:tag name="KSO_WM_UNIT_ID" val="diagram20231322_6*l_h_f*1_4_1"/>
  <p:tag name="KSO_WM_UNIT_INDEX" val="1_4_1"/>
  <p:tag name="KSO_WM_UNIT_LAYERLEVEL" val="1_1_1"/>
  <p:tag name="KSO_WM_UNIT_NOCLEAR" val="0"/>
  <p:tag name="KSO_WM_UNIT_PRESET_TEXT" val="单击此处输入你的正文，文字是您思想的提炼。"/>
  <p:tag name="KSO_WM_UNIT_SUBTYPE" val="a"/>
  <p:tag name="KSO_WM_UNIT_TEXT_FILL_FORE_SCHEMECOLOR_INDEX" val="13"/>
  <p:tag name="KSO_WM_UNIT_TEXT_FILL_TYPE" val="1"/>
  <p:tag name="KSO_WM_UNIT_TYPE" val="l_h_f"/>
  <p:tag name="KSO_WM_UNIT_USESOURCEFORMAT_APPLY" val="0"/>
</p:tagLst>
</file>

<file path=ppt/tags/tag200.xml><?xml version="1.0" encoding="utf-8"?>
<p:tagLst xmlns:p="http://schemas.openxmlformats.org/presentationml/2006/main">
  <p:tag name="KSO_WM_TEMPLATE_CATEGORY" val="custom"/>
  <p:tag name="KSO_WM_TEMPLATE_INDEX" val="20230230"/>
</p:tagLst>
</file>

<file path=ppt/tags/tag201.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31354_5*l_h_i*1_1_1"/>
  <p:tag name="KSO_WM_UNIT_INDEX" val="1_1_1"/>
  <p:tag name="KSO_WM_UNIT_LAYERLEVEL" val="1_1_1"/>
  <p:tag name="KSO_WM_UNIT_TEXT_FILL_FORE_SCHEMECOLOR_INDEX" val="2"/>
  <p:tag name="KSO_WM_UNIT_TEXT_FILL_TYPE" val="1"/>
  <p:tag name="KSO_WM_UNIT_TYPE" val="l_h_i"/>
  <p:tag name="KSO_WM_UNIT_USESOURCEFORMAT_APPLY" val="0"/>
</p:tagLst>
</file>

<file path=ppt/tags/tag202.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5*l_h_f*1_1_1"/>
  <p:tag name="KSO_WM_UNIT_INDEX" val="1_1_1"/>
  <p:tag name="KSO_WM_UNIT_LAYERLEVEL" val="1_1_1"/>
  <p:tag name="KSO_WM_UNIT_NOCLEAR" val="0"/>
  <p:tag name="KSO_WM_UNIT_PRESET_TEXT" val="单击输入你的正文，文字是您思想的提炼，为了最终演示发布的良好效果。"/>
  <p:tag name="KSO_WM_UNIT_SUBTYPE" val="a"/>
  <p:tag name="KSO_WM_UNIT_TEXT_FILL_FORE_SCHEMECOLOR_INDEX" val="13"/>
  <p:tag name="KSO_WM_UNIT_TEXT_FILL_TYPE" val="1"/>
  <p:tag name="KSO_WM_UNIT_TYPE" val="l_h_f"/>
  <p:tag name="KSO_WM_UNIT_USESOURCEFORMAT_APPLY" val="0"/>
</p:tagLst>
</file>

<file path=ppt/tags/tag203.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31354_5*l_h_i*1_1_2"/>
  <p:tag name="KSO_WM_UNIT_INDEX" val="1_1_2"/>
  <p:tag name="KSO_WM_UNIT_LAYERLEVEL" val="1_1_1"/>
  <p:tag name="KSO_WM_UNIT_TEXT_FILL_FORE_SCHEMECOLOR_INDEX" val="2"/>
  <p:tag name="KSO_WM_UNIT_TEXT_FILL_TYPE" val="1"/>
  <p:tag name="KSO_WM_UNIT_TYPE" val="l_h_i"/>
  <p:tag name="KSO_WM_UNIT_USESOURCEFORMAT_APPLY" val="0"/>
</p:tagLst>
</file>

<file path=ppt/tags/tag204.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231354_5*l_h_i*1_2_1"/>
  <p:tag name="KSO_WM_UNIT_INDEX" val="1_2_1"/>
  <p:tag name="KSO_WM_UNIT_LAYERLEVEL" val="1_1_1"/>
  <p:tag name="KSO_WM_UNIT_TEXT_FILL_FORE_SCHEMECOLOR_INDEX" val="2"/>
  <p:tag name="KSO_WM_UNIT_TEXT_FILL_TYPE" val="1"/>
  <p:tag name="KSO_WM_UNIT_TYPE" val="l_h_i"/>
  <p:tag name="KSO_WM_UNIT_USESOURCEFORMAT_APPLY" val="0"/>
</p:tagLst>
</file>

<file path=ppt/tags/tag205.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5*l_h_f*1_2_1"/>
  <p:tag name="KSO_WM_UNIT_INDEX" val="1_2_1"/>
  <p:tag name="KSO_WM_UNIT_LAYERLEVEL" val="1_1_1"/>
  <p:tag name="KSO_WM_UNIT_NOCLEAR" val="0"/>
  <p:tag name="KSO_WM_UNIT_PRESET_TEXT" val="单击输入你的正文，文字是您思想的提炼，为了最终演示发布的良好效果。"/>
  <p:tag name="KSO_WM_UNIT_SUBTYPE" val="a"/>
  <p:tag name="KSO_WM_UNIT_TEXT_FILL_FORE_SCHEMECOLOR_INDEX" val="13"/>
  <p:tag name="KSO_WM_UNIT_TEXT_FILL_TYPE" val="1"/>
  <p:tag name="KSO_WM_UNIT_TYPE" val="l_h_f"/>
  <p:tag name="KSO_WM_UNIT_USESOURCEFORMAT_APPLY" val="0"/>
</p:tagLst>
</file>

<file path=ppt/tags/tag206.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231354_5*l_h_i*1_2_2"/>
  <p:tag name="KSO_WM_UNIT_INDEX" val="1_2_2"/>
  <p:tag name="KSO_WM_UNIT_LAYERLEVEL" val="1_1_1"/>
  <p:tag name="KSO_WM_UNIT_TEXT_FILL_FORE_SCHEMECOLOR_INDEX" val="2"/>
  <p:tag name="KSO_WM_UNIT_TEXT_FILL_TYPE" val="1"/>
  <p:tag name="KSO_WM_UNIT_TYPE" val="l_h_i"/>
  <p:tag name="KSO_WM_UNIT_USESOURCEFORMAT_APPLY" val="0"/>
</p:tagLst>
</file>

<file path=ppt/tags/tag207.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7"/>
  <p:tag name="KSO_WM_UNIT_FILL_TYPE" val="1"/>
  <p:tag name="KSO_WM_UNIT_HIGHLIGHT" val="0"/>
  <p:tag name="KSO_WM_UNIT_ID" val="diagram20231354_5*l_h_i*1_3_1"/>
  <p:tag name="KSO_WM_UNIT_INDEX" val="1_3_1"/>
  <p:tag name="KSO_WM_UNIT_LAYERLEVEL" val="1_1_1"/>
  <p:tag name="KSO_WM_UNIT_TEXT_FILL_FORE_SCHEMECOLOR_INDEX" val="2"/>
  <p:tag name="KSO_WM_UNIT_TEXT_FILL_TYPE" val="1"/>
  <p:tag name="KSO_WM_UNIT_TYPE" val="l_h_i"/>
  <p:tag name="KSO_WM_UNIT_USESOURCEFORMAT_APPLY" val="0"/>
</p:tagLst>
</file>

<file path=ppt/tags/tag208.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5*l_h_f*1_3_1"/>
  <p:tag name="KSO_WM_UNIT_INDEX" val="1_3_1"/>
  <p:tag name="KSO_WM_UNIT_LAYERLEVEL" val="1_1_1"/>
  <p:tag name="KSO_WM_UNIT_NOCLEAR" val="0"/>
  <p:tag name="KSO_WM_UNIT_PRESET_TEXT" val="单击输入你的正文，文字是您思想的提炼，为了最终演示发布的良好效果。"/>
  <p:tag name="KSO_WM_UNIT_SUBTYPE" val="a"/>
  <p:tag name="KSO_WM_UNIT_TEXT_FILL_FORE_SCHEMECOLOR_INDEX" val="13"/>
  <p:tag name="KSO_WM_UNIT_TEXT_FILL_TYPE" val="1"/>
  <p:tag name="KSO_WM_UNIT_TYPE" val="l_h_f"/>
  <p:tag name="KSO_WM_UNIT_USESOURCEFORMAT_APPLY" val="0"/>
</p:tagLst>
</file>

<file path=ppt/tags/tag209.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7"/>
  <p:tag name="KSO_WM_UNIT_FILL_TYPE" val="1"/>
  <p:tag name="KSO_WM_UNIT_HIGHLIGHT" val="0"/>
  <p:tag name="KSO_WM_UNIT_ID" val="diagram20231354_5*l_h_i*1_3_2"/>
  <p:tag name="KSO_WM_UNIT_INDEX" val="1_3_2"/>
  <p:tag name="KSO_WM_UNIT_LAYERLEVEL" val="1_1_1"/>
  <p:tag name="KSO_WM_UNIT_TEXT_FILL_FORE_SCHEMECOLOR_INDEX" val="2"/>
  <p:tag name="KSO_WM_UNIT_TEXT_FILL_TYPE" val="1"/>
  <p:tag name="KSO_WM_UNIT_TYPE" val="l_h_i"/>
  <p:tag name="KSO_WM_UNIT_USESOURCEFORMAT_APPLY" val="0"/>
</p:tagLst>
</file>

<file path=ppt/tags/tag210.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8"/>
  <p:tag name="KSO_WM_UNIT_FILL_TYPE" val="1"/>
  <p:tag name="KSO_WM_UNIT_HIGHLIGHT" val="0"/>
  <p:tag name="KSO_WM_UNIT_ID" val="diagram20231354_5*l_h_i*1_4_1"/>
  <p:tag name="KSO_WM_UNIT_INDEX" val="1_4_1"/>
  <p:tag name="KSO_WM_UNIT_LAYERLEVEL" val="1_1_1"/>
  <p:tag name="KSO_WM_UNIT_TEXT_FILL_FORE_SCHEMECOLOR_INDEX" val="2"/>
  <p:tag name="KSO_WM_UNIT_TEXT_FILL_TYPE" val="1"/>
  <p:tag name="KSO_WM_UNIT_TYPE" val="l_h_i"/>
  <p:tag name="KSO_WM_UNIT_USESOURCEFORMAT_APPLY" val="0"/>
</p:tagLst>
</file>

<file path=ppt/tags/tag211.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5*l_h_f*1_4_1"/>
  <p:tag name="KSO_WM_UNIT_INDEX" val="1_4_1"/>
  <p:tag name="KSO_WM_UNIT_LAYERLEVEL" val="1_1_1"/>
  <p:tag name="KSO_WM_UNIT_NOCLEAR" val="0"/>
  <p:tag name="KSO_WM_UNIT_PRESET_TEXT" val="单击输入你的正文，文字是您思想的提炼，为了最终演示发布的良好效果。"/>
  <p:tag name="KSO_WM_UNIT_SUBTYPE" val="a"/>
  <p:tag name="KSO_WM_UNIT_TEXT_FILL_FORE_SCHEMECOLOR_INDEX" val="13"/>
  <p:tag name="KSO_WM_UNIT_TEXT_FILL_TYPE" val="1"/>
  <p:tag name="KSO_WM_UNIT_TYPE" val="l_h_f"/>
  <p:tag name="KSO_WM_UNIT_USESOURCEFORMAT_APPLY" val="0"/>
</p:tagLst>
</file>

<file path=ppt/tags/tag212.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8"/>
  <p:tag name="KSO_WM_UNIT_FILL_TYPE" val="1"/>
  <p:tag name="KSO_WM_UNIT_HIGHLIGHT" val="0"/>
  <p:tag name="KSO_WM_UNIT_ID" val="diagram20231354_5*l_h_i*1_4_2"/>
  <p:tag name="KSO_WM_UNIT_INDEX" val="1_4_2"/>
  <p:tag name="KSO_WM_UNIT_LAYERLEVEL" val="1_1_1"/>
  <p:tag name="KSO_WM_UNIT_TEXT_FILL_FORE_SCHEMECOLOR_INDEX" val="2"/>
  <p:tag name="KSO_WM_UNIT_TEXT_FILL_TYPE" val="1"/>
  <p:tag name="KSO_WM_UNIT_TYPE" val="l_h_i"/>
  <p:tag name="KSO_WM_UNIT_USESOURCEFORMAT_APPLY" val="0"/>
</p:tagLst>
</file>

<file path=ppt/tags/tag213.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9"/>
  <p:tag name="KSO_WM_UNIT_FILL_TYPE" val="1"/>
  <p:tag name="KSO_WM_UNIT_HIGHLIGHT" val="0"/>
  <p:tag name="KSO_WM_UNIT_ID" val="diagram20231354_5*l_h_i*1_5_1"/>
  <p:tag name="KSO_WM_UNIT_INDEX" val="1_5_1"/>
  <p:tag name="KSO_WM_UNIT_LAYERLEVEL" val="1_1_1"/>
  <p:tag name="KSO_WM_UNIT_TEXT_FILL_FORE_SCHEMECOLOR_INDEX" val="2"/>
  <p:tag name="KSO_WM_UNIT_TEXT_FILL_TYPE" val="1"/>
  <p:tag name="KSO_WM_UNIT_TYPE" val="l_h_i"/>
  <p:tag name="KSO_WM_UNIT_USESOURCEFORMAT_APPLY" val="0"/>
</p:tagLst>
</file>

<file path=ppt/tags/tag214.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5*l_h_f*1_5_1"/>
  <p:tag name="KSO_WM_UNIT_INDEX" val="1_5_1"/>
  <p:tag name="KSO_WM_UNIT_LAYERLEVEL" val="1_1_1"/>
  <p:tag name="KSO_WM_UNIT_NOCLEAR" val="0"/>
  <p:tag name="KSO_WM_UNIT_PRESET_TEXT" val="单击输入你的正文，文字是您思想的提炼，为了最终演示发布的良好效果。"/>
  <p:tag name="KSO_WM_UNIT_SUBTYPE" val="a"/>
  <p:tag name="KSO_WM_UNIT_TEXT_FILL_FORE_SCHEMECOLOR_INDEX" val="13"/>
  <p:tag name="KSO_WM_UNIT_TEXT_FILL_TYPE" val="1"/>
  <p:tag name="KSO_WM_UNIT_TYPE" val="l_h_f"/>
  <p:tag name="KSO_WM_UNIT_USESOURCEFORMAT_APPLY" val="0"/>
</p:tagLst>
</file>

<file path=ppt/tags/tag215.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9"/>
  <p:tag name="KSO_WM_UNIT_FILL_TYPE" val="1"/>
  <p:tag name="KSO_WM_UNIT_HIGHLIGHT" val="0"/>
  <p:tag name="KSO_WM_UNIT_ID" val="diagram20231354_5*l_h_i*1_5_2"/>
  <p:tag name="KSO_WM_UNIT_INDEX" val="1_5_2"/>
  <p:tag name="KSO_WM_UNIT_LAYERLEVEL" val="1_1_1"/>
  <p:tag name="KSO_WM_UNIT_TEXT_FILL_FORE_SCHEMECOLOR_INDEX" val="2"/>
  <p:tag name="KSO_WM_UNIT_TEXT_FILL_TYPE" val="1"/>
  <p:tag name="KSO_WM_UNIT_TYPE" val="l_h_i"/>
  <p:tag name="KSO_WM_UNIT_USESOURCEFORMAT_APPLY" val="0"/>
</p:tagLst>
</file>

<file path=ppt/tags/tag216.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10"/>
  <p:tag name="KSO_WM_UNIT_FILL_TYPE" val="1"/>
  <p:tag name="KSO_WM_UNIT_HIGHLIGHT" val="0"/>
  <p:tag name="KSO_WM_UNIT_ID" val="diagram20231354_5*l_h_i*1_6_1"/>
  <p:tag name="KSO_WM_UNIT_INDEX" val="1_6_1"/>
  <p:tag name="KSO_WM_UNIT_LAYERLEVEL" val="1_1_1"/>
  <p:tag name="KSO_WM_UNIT_TEXT_FILL_FORE_SCHEMECOLOR_INDEX" val="2"/>
  <p:tag name="KSO_WM_UNIT_TEXT_FILL_TYPE" val="1"/>
  <p:tag name="KSO_WM_UNIT_TYPE" val="l_h_i"/>
  <p:tag name="KSO_WM_UNIT_USESOURCEFORMAT_APPLY" val="0"/>
</p:tagLst>
</file>

<file path=ppt/tags/tag217.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5*l_h_f*1_6_1"/>
  <p:tag name="KSO_WM_UNIT_INDEX" val="1_6_1"/>
  <p:tag name="KSO_WM_UNIT_LAYERLEVEL" val="1_1_1"/>
  <p:tag name="KSO_WM_UNIT_NOCLEAR" val="0"/>
  <p:tag name="KSO_WM_UNIT_PRESET_TEXT" val="单击输入你的正文，文字是您思想的提炼，为了最终演示发布的良好效果。"/>
  <p:tag name="KSO_WM_UNIT_SUBTYPE" val="a"/>
  <p:tag name="KSO_WM_UNIT_TEXT_FILL_FORE_SCHEMECOLOR_INDEX" val="13"/>
  <p:tag name="KSO_WM_UNIT_TEXT_FILL_TYPE" val="1"/>
  <p:tag name="KSO_WM_UNIT_TYPE" val="l_h_f"/>
  <p:tag name="KSO_WM_UNIT_USESOURCEFORMAT_APPLY" val="0"/>
</p:tagLst>
</file>

<file path=ppt/tags/tag218.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10"/>
  <p:tag name="KSO_WM_UNIT_FILL_TYPE" val="1"/>
  <p:tag name="KSO_WM_UNIT_HIGHLIGHT" val="0"/>
  <p:tag name="KSO_WM_UNIT_ID" val="diagram20231354_5*l_h_i*1_6_2"/>
  <p:tag name="KSO_WM_UNIT_INDEX" val="1_6_2"/>
  <p:tag name="KSO_WM_UNIT_LAYERLEVEL" val="1_1_1"/>
  <p:tag name="KSO_WM_UNIT_TEXT_FILL_FORE_SCHEMECOLOR_INDEX" val="2"/>
  <p:tag name="KSO_WM_UNIT_TEXT_FILL_TYPE" val="1"/>
  <p:tag name="KSO_WM_UNIT_TYPE" val="l_h_i"/>
  <p:tag name="KSO_WM_UNIT_USESOURCEFORMAT_APPLY" val="0"/>
</p:tagLst>
</file>

<file path=ppt/tags/tag219.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31306_4*l_h_i*1_1_1"/>
  <p:tag name="KSO_WM_UNIT_INDEX" val="1_1_1"/>
  <p:tag name="KSO_WM_UNIT_LAYERLEVEL" val="1_1_1"/>
  <p:tag name="KSO_WM_UNIT_TEXT_FILL_FORE_SCHEMECOLOR_INDEX" val="2"/>
  <p:tag name="KSO_WM_UNIT_TEXT_FILL_TYPE" val="1"/>
  <p:tag name="KSO_WM_UNIT_TYPE" val="l_h_i"/>
  <p:tag name="KSO_WM_UNIT_USESOURCEFORMAT_APPLY" val="0"/>
</p:tagLst>
</file>

<file path=ppt/tags/tag220.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HIGHLIGHT" val="0"/>
  <p:tag name="KSO_WM_UNIT_ID" val="diagram20231306_4*l_h_i*1_1_2"/>
  <p:tag name="KSO_WM_UNIT_INDEX" val="1_1_2"/>
  <p:tag name="KSO_WM_UNIT_LAYERLEVEL" val="1_1_1"/>
  <p:tag name="KSO_WM_UNIT_SUBTYPE" val="d"/>
  <p:tag name="KSO_WM_UNIT_TYPE" val="l_h_i"/>
  <p:tag name="KSO_WM_UNIT_USESOURCEFORMAT_APPLY" val="0"/>
</p:tagLst>
</file>

<file path=ppt/tags/tag221.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HIGHLIGHT" val="0"/>
  <p:tag name="KSO_WM_UNIT_ID" val="diagram20231306_4*l_h_i*1_1_3"/>
  <p:tag name="KSO_WM_UNIT_INDEX" val="1_1_3"/>
  <p:tag name="KSO_WM_UNIT_LAYERLEVEL" val="1_1_1"/>
  <p:tag name="KSO_WM_UNIT_LINE_FILL_TYPE" val="2"/>
  <p:tag name="KSO_WM_UNIT_LINE_FORE_SCHEMECOLOR_INDEX" val="5"/>
  <p:tag name="KSO_WM_UNIT_TEXT_FILL_FORE_SCHEMECOLOR_INDEX" val="13"/>
  <p:tag name="KSO_WM_UNIT_TEXT_FILL_TYPE" val="1"/>
  <p:tag name="KSO_WM_UNIT_TYPE" val="l_h_i"/>
  <p:tag name="KSO_WM_UNIT_USESOURCEFORMAT_APPLY" val="0"/>
</p:tagLst>
</file>

<file path=ppt/tags/tag222.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HIGHLIGHT" val="0"/>
  <p:tag name="KSO_WM_UNIT_ID" val="diagram20231306_4*l_h_f*1_1_1"/>
  <p:tag name="KSO_WM_UNIT_INDEX" val="1_1_1"/>
  <p:tag name="KSO_WM_UNIT_LAYERLEVEL" val="1_1_1"/>
  <p:tag name="KSO_WM_UNIT_NOCLEAR" val="0"/>
  <p:tag name="KSO_WM_UNIT_PRESET_TEXT" val="单击此处输入你的正文，文字是您思想的提炼。"/>
  <p:tag name="KSO_WM_UNIT_SUBTYPE" val="a"/>
  <p:tag name="KSO_WM_UNIT_TEXT_FILL_FORE_SCHEMECOLOR_INDEX" val="13"/>
  <p:tag name="KSO_WM_UNIT_TEXT_FILL_TYPE" val="1"/>
  <p:tag name="KSO_WM_UNIT_TYPE" val="l_h_f"/>
  <p:tag name="KSO_WM_UNIT_USESOURCEFORMAT_APPLY" val="0"/>
</p:tagLst>
</file>

<file path=ppt/tags/tag223.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FILL_FORE_SCHEMECOLOR_INDEX" val="9"/>
  <p:tag name="KSO_WM_UNIT_FILL_TYPE" val="1"/>
  <p:tag name="KSO_WM_UNIT_HIGHLIGHT" val="0"/>
  <p:tag name="KSO_WM_UNIT_ID" val="diagram20231306_4*l_h_i*1_5_1"/>
  <p:tag name="KSO_WM_UNIT_INDEX" val="1_5_1"/>
  <p:tag name="KSO_WM_UNIT_LAYERLEVEL" val="1_1_1"/>
  <p:tag name="KSO_WM_UNIT_TEXT_FILL_FORE_SCHEMECOLOR_INDEX" val="2"/>
  <p:tag name="KSO_WM_UNIT_TEXT_FILL_TYPE" val="1"/>
  <p:tag name="KSO_WM_UNIT_TYPE" val="l_h_i"/>
  <p:tag name="KSO_WM_UNIT_USESOURCEFORMAT_APPLY" val="0"/>
</p:tagLst>
</file>

<file path=ppt/tags/tag224.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HIGHLIGHT" val="0"/>
  <p:tag name="KSO_WM_UNIT_ID" val="diagram20231306_4*l_h_i*1_5_2"/>
  <p:tag name="KSO_WM_UNIT_INDEX" val="1_5_2"/>
  <p:tag name="KSO_WM_UNIT_LAYERLEVEL" val="1_1_1"/>
  <p:tag name="KSO_WM_UNIT_SUBTYPE" val="d"/>
  <p:tag name="KSO_WM_UNIT_TYPE" val="l_h_i"/>
  <p:tag name="KSO_WM_UNIT_USESOURCEFORMAT_APPLY" val="0"/>
</p:tagLst>
</file>

<file path=ppt/tags/tag225.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HIGHLIGHT" val="0"/>
  <p:tag name="KSO_WM_UNIT_ID" val="diagram20231306_4*l_h_i*1_5_3"/>
  <p:tag name="KSO_WM_UNIT_INDEX" val="1_5_3"/>
  <p:tag name="KSO_WM_UNIT_LAYERLEVEL" val="1_1_1"/>
  <p:tag name="KSO_WM_UNIT_LINE_FILL_TYPE" val="2"/>
  <p:tag name="KSO_WM_UNIT_LINE_FORE_SCHEMECOLOR_INDEX" val="9"/>
  <p:tag name="KSO_WM_UNIT_TEXT_FILL_FORE_SCHEMECOLOR_INDEX" val="13"/>
  <p:tag name="KSO_WM_UNIT_TEXT_FILL_TYPE" val="1"/>
  <p:tag name="KSO_WM_UNIT_TYPE" val="l_h_i"/>
  <p:tag name="KSO_WM_UNIT_USESOURCEFORMAT_APPLY" val="0"/>
</p:tagLst>
</file>

<file path=ppt/tags/tag226.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HIGHLIGHT" val="0"/>
  <p:tag name="KSO_WM_UNIT_ID" val="diagram20231306_4*l_h_f*1_5_1"/>
  <p:tag name="KSO_WM_UNIT_INDEX" val="1_5_1"/>
  <p:tag name="KSO_WM_UNIT_LAYERLEVEL" val="1_1_1"/>
  <p:tag name="KSO_WM_UNIT_NOCLEAR" val="0"/>
  <p:tag name="KSO_WM_UNIT_PRESET_TEXT" val="单击此处输入你的正文，文字是您思想的提炼。"/>
  <p:tag name="KSO_WM_UNIT_SUBTYPE" val="a"/>
  <p:tag name="KSO_WM_UNIT_TEXT_FILL_FORE_SCHEMECOLOR_INDEX" val="13"/>
  <p:tag name="KSO_WM_UNIT_TEXT_FILL_TYPE" val="1"/>
  <p:tag name="KSO_WM_UNIT_TYPE" val="l_h_f"/>
  <p:tag name="KSO_WM_UNIT_USESOURCEFORMAT_APPLY" val="0"/>
</p:tagLst>
</file>

<file path=ppt/tags/tag227.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FILL_FORE_SCHEMECOLOR_INDEX" val="7"/>
  <p:tag name="KSO_WM_UNIT_FILL_TYPE" val="1"/>
  <p:tag name="KSO_WM_UNIT_HIGHLIGHT" val="0"/>
  <p:tag name="KSO_WM_UNIT_ID" val="diagram20231306_4*l_h_i*1_3_1"/>
  <p:tag name="KSO_WM_UNIT_INDEX" val="1_3_1"/>
  <p:tag name="KSO_WM_UNIT_LAYERLEVEL" val="1_1_1"/>
  <p:tag name="KSO_WM_UNIT_TEXT_FILL_FORE_SCHEMECOLOR_INDEX" val="2"/>
  <p:tag name="KSO_WM_UNIT_TEXT_FILL_TYPE" val="1"/>
  <p:tag name="KSO_WM_UNIT_TYPE" val="l_h_i"/>
  <p:tag name="KSO_WM_UNIT_USESOURCEFORMAT_APPLY" val="0"/>
</p:tagLst>
</file>

<file path=ppt/tags/tag228.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HIGHLIGHT" val="0"/>
  <p:tag name="KSO_WM_UNIT_ID" val="diagram20231306_4*l_h_i*1_3_2"/>
  <p:tag name="KSO_WM_UNIT_INDEX" val="1_3_2"/>
  <p:tag name="KSO_WM_UNIT_LAYERLEVEL" val="1_1_1"/>
  <p:tag name="KSO_WM_UNIT_SUBTYPE" val="d"/>
  <p:tag name="KSO_WM_UNIT_TYPE" val="l_h_i"/>
  <p:tag name="KSO_WM_UNIT_USESOURCEFORMAT_APPLY" val="0"/>
</p:tagLst>
</file>

<file path=ppt/tags/tag229.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HIGHLIGHT" val="0"/>
  <p:tag name="KSO_WM_UNIT_ID" val="diagram20231306_4*l_h_i*1_3_3"/>
  <p:tag name="KSO_WM_UNIT_INDEX" val="1_3_3"/>
  <p:tag name="KSO_WM_UNIT_LAYERLEVEL" val="1_1_1"/>
  <p:tag name="KSO_WM_UNIT_LINE_FILL_TYPE" val="2"/>
  <p:tag name="KSO_WM_UNIT_LINE_FORE_SCHEMECOLOR_INDEX" val="7"/>
  <p:tag name="KSO_WM_UNIT_TEXT_FILL_FORE_SCHEMECOLOR_INDEX" val="13"/>
  <p:tag name="KSO_WM_UNIT_TEXT_FILL_TYPE" val="1"/>
  <p:tag name="KSO_WM_UNIT_TYPE" val="l_h_i"/>
  <p:tag name="KSO_WM_UNIT_USESOURCEFORMAT_APPLY" val="0"/>
</p:tagLst>
</file>

<file path=ppt/tags/tag230.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HIGHLIGHT" val="0"/>
  <p:tag name="KSO_WM_UNIT_ID" val="diagram20231306_4*l_h_f*1_3_1"/>
  <p:tag name="KSO_WM_UNIT_INDEX" val="1_3_1"/>
  <p:tag name="KSO_WM_UNIT_LAYERLEVEL" val="1_1_1"/>
  <p:tag name="KSO_WM_UNIT_NOCLEAR" val="0"/>
  <p:tag name="KSO_WM_UNIT_PRESET_TEXT" val="单击此处输入你的正文，文字是您思想的提炼。"/>
  <p:tag name="KSO_WM_UNIT_SUBTYPE" val="a"/>
  <p:tag name="KSO_WM_UNIT_TEXT_FILL_FORE_SCHEMECOLOR_INDEX" val="13"/>
  <p:tag name="KSO_WM_UNIT_TEXT_FILL_TYPE" val="1"/>
  <p:tag name="KSO_WM_UNIT_TYPE" val="l_h_f"/>
  <p:tag name="KSO_WM_UNIT_USESOURCEFORMAT_APPLY" val="0"/>
</p:tagLst>
</file>

<file path=ppt/tags/tag231.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231306_4*l_h_i*1_2_1"/>
  <p:tag name="KSO_WM_UNIT_INDEX" val="1_2_1"/>
  <p:tag name="KSO_WM_UNIT_LAYERLEVEL" val="1_1_1"/>
  <p:tag name="KSO_WM_UNIT_TEXT_FILL_FORE_SCHEMECOLOR_INDEX" val="2"/>
  <p:tag name="KSO_WM_UNIT_TEXT_FILL_TYPE" val="1"/>
  <p:tag name="KSO_WM_UNIT_TYPE" val="l_h_i"/>
  <p:tag name="KSO_WM_UNIT_USESOURCEFORMAT_APPLY" val="0"/>
</p:tagLst>
</file>

<file path=ppt/tags/tag232.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HIGHLIGHT" val="0"/>
  <p:tag name="KSO_WM_UNIT_ID" val="diagram20231306_4*l_h_i*1_2_2"/>
  <p:tag name="KSO_WM_UNIT_INDEX" val="1_2_2"/>
  <p:tag name="KSO_WM_UNIT_LAYERLEVEL" val="1_1_1"/>
  <p:tag name="KSO_WM_UNIT_SUBTYPE" val="d"/>
  <p:tag name="KSO_WM_UNIT_TYPE" val="l_h_i"/>
  <p:tag name="KSO_WM_UNIT_USESOURCEFORMAT_APPLY" val="0"/>
</p:tagLst>
</file>

<file path=ppt/tags/tag233.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HIGHLIGHT" val="0"/>
  <p:tag name="KSO_WM_UNIT_ID" val="diagram20231306_4*l_h_i*1_2_3"/>
  <p:tag name="KSO_WM_UNIT_INDEX" val="1_2_3"/>
  <p:tag name="KSO_WM_UNIT_LAYERLEVEL" val="1_1_1"/>
  <p:tag name="KSO_WM_UNIT_LINE_FILL_TYPE" val="2"/>
  <p:tag name="KSO_WM_UNIT_LINE_FORE_SCHEMECOLOR_INDEX" val="6"/>
  <p:tag name="KSO_WM_UNIT_TEXT_FILL_FORE_SCHEMECOLOR_INDEX" val="13"/>
  <p:tag name="KSO_WM_UNIT_TEXT_FILL_TYPE" val="1"/>
  <p:tag name="KSO_WM_UNIT_TYPE" val="l_h_i"/>
  <p:tag name="KSO_WM_UNIT_USESOURCEFORMAT_APPLY" val="0"/>
</p:tagLst>
</file>

<file path=ppt/tags/tag234.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HIGHLIGHT" val="0"/>
  <p:tag name="KSO_WM_UNIT_ID" val="diagram20231306_4*l_h_f*1_2_1"/>
  <p:tag name="KSO_WM_UNIT_INDEX" val="1_2_1"/>
  <p:tag name="KSO_WM_UNIT_LAYERLEVEL" val="1_1_1"/>
  <p:tag name="KSO_WM_UNIT_NOCLEAR" val="0"/>
  <p:tag name="KSO_WM_UNIT_PRESET_TEXT" val="单击此处输入你的正文，文字是您思想的提炼。"/>
  <p:tag name="KSO_WM_UNIT_SUBTYPE" val="a"/>
  <p:tag name="KSO_WM_UNIT_TEXT_FILL_FORE_SCHEMECOLOR_INDEX" val="13"/>
  <p:tag name="KSO_WM_UNIT_TEXT_FILL_TYPE" val="1"/>
  <p:tag name="KSO_WM_UNIT_TYPE" val="l_h_f"/>
  <p:tag name="KSO_WM_UNIT_USESOURCEFORMAT_APPLY" val="0"/>
</p:tagLst>
</file>

<file path=ppt/tags/tag235.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FILL_FORE_SCHEMECOLOR_INDEX" val="8"/>
  <p:tag name="KSO_WM_UNIT_FILL_TYPE" val="1"/>
  <p:tag name="KSO_WM_UNIT_HIGHLIGHT" val="0"/>
  <p:tag name="KSO_WM_UNIT_ID" val="diagram20231306_4*l_h_i*1_4_1"/>
  <p:tag name="KSO_WM_UNIT_INDEX" val="1_4_1"/>
  <p:tag name="KSO_WM_UNIT_LAYERLEVEL" val="1_1_1"/>
  <p:tag name="KSO_WM_UNIT_TEXT_FILL_FORE_SCHEMECOLOR_INDEX" val="2"/>
  <p:tag name="KSO_WM_UNIT_TEXT_FILL_TYPE" val="1"/>
  <p:tag name="KSO_WM_UNIT_TYPE" val="l_h_i"/>
  <p:tag name="KSO_WM_UNIT_USESOURCEFORMAT_APPLY" val="0"/>
</p:tagLst>
</file>

<file path=ppt/tags/tag236.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HIGHLIGHT" val="0"/>
  <p:tag name="KSO_WM_UNIT_ID" val="diagram20231306_4*l_h_i*1_4_2"/>
  <p:tag name="KSO_WM_UNIT_INDEX" val="1_4_2"/>
  <p:tag name="KSO_WM_UNIT_LAYERLEVEL" val="1_1_1"/>
  <p:tag name="KSO_WM_UNIT_SUBTYPE" val="d"/>
  <p:tag name="KSO_WM_UNIT_TYPE" val="l_h_i"/>
  <p:tag name="KSO_WM_UNIT_USESOURCEFORMAT_APPLY" val="0"/>
</p:tagLst>
</file>

<file path=ppt/tags/tag237.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HIGHLIGHT" val="0"/>
  <p:tag name="KSO_WM_UNIT_ID" val="diagram20231306_4*l_h_i*1_4_3"/>
  <p:tag name="KSO_WM_UNIT_INDEX" val="1_4_3"/>
  <p:tag name="KSO_WM_UNIT_LAYERLEVEL" val="1_1_1"/>
  <p:tag name="KSO_WM_UNIT_LINE_FILL_TYPE" val="2"/>
  <p:tag name="KSO_WM_UNIT_LINE_FORE_SCHEMECOLOR_INDEX" val="8"/>
  <p:tag name="KSO_WM_UNIT_TEXT_FILL_FORE_SCHEMECOLOR_INDEX" val="13"/>
  <p:tag name="KSO_WM_UNIT_TEXT_FILL_TYPE" val="1"/>
  <p:tag name="KSO_WM_UNIT_TYPE" val="l_h_i"/>
  <p:tag name="KSO_WM_UNIT_USESOURCEFORMAT_APPLY" val="0"/>
</p:tagLst>
</file>

<file path=ppt/tags/tag238.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HIGHLIGHT" val="0"/>
  <p:tag name="KSO_WM_UNIT_ID" val="diagram20231306_4*l_h_f*1_4_1"/>
  <p:tag name="KSO_WM_UNIT_INDEX" val="1_4_1"/>
  <p:tag name="KSO_WM_UNIT_LAYERLEVEL" val="1_1_1"/>
  <p:tag name="KSO_WM_UNIT_NOCLEAR" val="0"/>
  <p:tag name="KSO_WM_UNIT_PRESET_TEXT" val="单击此处输入你的正文，文字是您思想的提炼。"/>
  <p:tag name="KSO_WM_UNIT_SUBTYPE" val="a"/>
  <p:tag name="KSO_WM_UNIT_TEXT_FILL_FORE_SCHEMECOLOR_INDEX" val="13"/>
  <p:tag name="KSO_WM_UNIT_TEXT_FILL_TYPE" val="1"/>
  <p:tag name="KSO_WM_UNIT_TYPE" val="l_h_f"/>
  <p:tag name="KSO_WM_UNIT_USESOURCEFORMAT_APPLY" val="0"/>
</p:tagLst>
</file>

<file path=ppt/tags/tag239.xml><?xml version="1.0" encoding="utf-8"?>
<p:tagLst xmlns:p="http://schemas.openxmlformats.org/presentationml/2006/main">
  <p:tag name="KSO_WM_BEAUTIFY_FLAG" val="#wm#"/>
  <p:tag name="KSO_WM_TAG_VERSION" val="3.0"/>
  <p:tag name="KSO_WM_TEMPLATE_CATEGORY" val="custom"/>
  <p:tag name="KSO_WM_TEMPLATE_INDEX" val="20230230"/>
  <p:tag name="KSO_WM_UNIT_COMPATIBLE" val="1"/>
  <p:tag name="KSO_WM_UNIT_CONTENT_GROUP_TYPE" val="contentchip"/>
  <p:tag name="KSO_WM_UNIT_DIAGRAM_ISNUMVISUAL" val="0"/>
  <p:tag name="KSO_WM_UNIT_DIAGRAM_ISREFERUNIT" val="0"/>
  <p:tag name="KSO_WM_UNIT_HIGHLIGHT" val="0"/>
  <p:tag name="KSO_WM_UNIT_ID" val="custom20230230_9*e*1"/>
  <p:tag name="KSO_WM_UNIT_INDEX" val="1"/>
  <p:tag name="KSO_WM_UNIT_LAYERLEVEL" val="1"/>
  <p:tag name="KSO_WM_UNIT_NOCLEAR" val="0"/>
  <p:tag name="KSO_WM_UNIT_PRESET_TEXT" val="Part Three"/>
  <p:tag name="KSO_WM_UNIT_TEXT_FILL_FORE_SCHEMECOLOR_INDEX" val="14"/>
  <p:tag name="KSO_WM_UNIT_TEXT_FILL_FORE_SCHEMECOLOR_INDEX_BRIGHTNESS" val="-0.25"/>
  <p:tag name="KSO_WM_UNIT_TEXT_FILL_TYPE" val="1"/>
  <p:tag name="KSO_WM_UNIT_TYPE" val="e"/>
  <p:tag name="KSO_WM_UNIT_VALUE" val="6"/>
</p:tagLst>
</file>

<file path=ppt/tags/tag240.xml><?xml version="1.0" encoding="utf-8"?>
<p:tagLst xmlns:p="http://schemas.openxmlformats.org/presentationml/2006/main">
  <p:tag name="KSO_WM_BEAUTIFY_FLAG" val="#wm#"/>
  <p:tag name="KSO_WM_TAG_VERSION" val="3.0"/>
  <p:tag name="KSO_WM_TEMPLATE_CATEGORY" val="custom"/>
  <p:tag name="KSO_WM_TEMPLATE_INDEX" val="20230230"/>
  <p:tag name="KSO_WM_UNIT_COMPATIBLE" val="0"/>
  <p:tag name="KSO_WM_UNIT_CONTENT_GROUP_TYPE" val="contentchip"/>
  <p:tag name="KSO_WM_UNIT_DIAGRAM_ISNUMVISUAL" val="0"/>
  <p:tag name="KSO_WM_UNIT_DIAGRAM_ISREFERUNIT" val="0"/>
  <p:tag name="KSO_WM_UNIT_HIGHLIGHT" val="0"/>
  <p:tag name="KSO_WM_UNIT_ID" val="custom20230230_9*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241.xml><?xml version="1.0" encoding="utf-8"?>
<p:tagLst xmlns:p="http://schemas.openxmlformats.org/presentationml/2006/main">
  <p:tag name="KSO_WM_BEAUTIFY_FLAG" val="#wm#"/>
  <p:tag name="KSO_WM_SLIDE_CONTENT_AREA" val="{&quot;left&quot;:&quot;26.85&quot;,&quot;top&quot;:&quot;79.65&quot;,&quot;width&quot;:&quot;618.65&quot;,&quot;height&quot;:&quot;320.9&quot;}"/>
  <p:tag name="KSO_WM_SLIDE_ID" val="custom20230230_9"/>
  <p:tag name="KSO_WM_SLIDE_INDEX" val="9"/>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230"/>
  <p:tag name="KSO_WM_TEMPLATE_MASTER_TYPE" val="0"/>
  <p:tag name="KSO_WM_TEMPLATE_SUBCATEGORY" val="29"/>
</p:tagLst>
</file>

<file path=ppt/tags/tag242.xml><?xml version="1.0" encoding="utf-8"?>
<p:tagLst xmlns:p="http://schemas.openxmlformats.org/presentationml/2006/main">
  <p:tag name="KSO_WM_ASSEMBLE_CHIP_INDEX" val="e783ae21df7947adb0b818bff34d4e3a"/>
  <p:tag name="KSO_WM_BEAUTIFY_FLAG" val="#wm#"/>
  <p:tag name="KSO_WM_CHIP_GROUPID" val="60bedf674737e0f4c1ebe907"/>
  <p:tag name="KSO_WM_CHIP_XID" val="60bedf674737e0f4c1ebe908"/>
  <p:tag name="KSO_WM_DIAGRAM_COLOR_TEXT_CAN_REMOVE" val="n"/>
  <p:tag name="KSO_WM_DIAGRAM_GROUP_CODE" val="l1-1"/>
  <p:tag name="KSO_WM_DIAGRAM_MAX_ITEMCNT" val="6"/>
  <p:tag name="KSO_WM_DIAGRAM_MIN_ITEMCNT" val="2"/>
  <p:tag name="KSO_WM_DIAGRAM_VERSION" val="3"/>
  <p:tag name="KSO_WM_DIAGRAM_VIRTUALLY_FRAME" val="{&quot;height&quot;:299.3348818897638,&quot;width&quot;:856.4403149606298}"/>
  <p:tag name="KSO_WM_TAG_VERSION" val="3.0"/>
  <p:tag name="KSO_WM_TEMPLATE_CATEGORY" val="diagram"/>
  <p:tag name="KSO_WM_TEMPLATE_INDEX" val="20231319"/>
  <p:tag name="KSO_WM_UNIT_COMPATIBLE" val="0"/>
  <p:tag name="KSO_WM_UNIT_DIAGRAM_ISNUMVISUAL" val="0"/>
  <p:tag name="KSO_WM_UNIT_DIAGRAM_ISREFERUNIT" val="0"/>
  <p:tag name="KSO_WM_UNIT_HIGHLIGHT" val="0"/>
  <p:tag name="KSO_WM_UNIT_ID" val="diagram20231319_3*l_h_i*1_1_2"/>
  <p:tag name="KSO_WM_UNIT_INDEX" val="1_1_2"/>
  <p:tag name="KSO_WM_UNIT_LAYERLEVEL" val="1_1_1"/>
  <p:tag name="KSO_WM_UNIT_LINE_FILL_TYPE" val="2"/>
  <p:tag name="KSO_WM_UNIT_LINE_FORE_SCHEMECOLOR_INDEX_BRIGHTNESS" val="-0.15"/>
  <p:tag name="KSO_WM_UNIT_TEXT_FILL_FORE_SCHEMECOLOR_INDEX_BRIGHTNESS" val="0"/>
  <p:tag name="KSO_WM_UNIT_TEXT_FILL_TYPE" val="1"/>
  <p:tag name="KSO_WM_UNIT_TYPE" val="l_h_i"/>
  <p:tag name="KSO_WM_UNIT_USESOURCEFORMAT_APPLY" val="0"/>
  <p:tag name="KSO_WM_UNIT_VALUE" val="132"/>
</p:tagLst>
</file>

<file path=ppt/tags/tag243.xml><?xml version="1.0" encoding="utf-8"?>
<p:tagLst xmlns:p="http://schemas.openxmlformats.org/presentationml/2006/main">
  <p:tag name="KSO_WM_ASSEMBLE_CHIP_INDEX" val="e783ae21df7947adb0b818bff34d4e3a"/>
  <p:tag name="KSO_WM_BEAUTIFY_FLAG" val="#wm#"/>
  <p:tag name="KSO_WM_CHIP_GROUPID" val="60bedf674737e0f4c1ebe907"/>
  <p:tag name="KSO_WM_CHIP_XID" val="60bedf674737e0f4c1ebe908"/>
  <p:tag name="KSO_WM_DIAGRAM_COLOR_TEXT_CAN_REMOVE" val="n"/>
  <p:tag name="KSO_WM_DIAGRAM_GROUP_CODE" val="l1-1"/>
  <p:tag name="KSO_WM_DIAGRAM_MAX_ITEMCNT" val="6"/>
  <p:tag name="KSO_WM_DIAGRAM_MIN_ITEMCNT" val="2"/>
  <p:tag name="KSO_WM_DIAGRAM_VERSION" val="3"/>
  <p:tag name="KSO_WM_DIAGRAM_VIRTUALLY_FRAME" val="{&quot;height&quot;:299.3348818897638,&quot;width&quot;:856.4403149606298}"/>
  <p:tag name="KSO_WM_TAG_VERSION" val="3.0"/>
  <p:tag name="KSO_WM_TEMPLATE_CATEGORY" val="diagram"/>
  <p:tag name="KSO_WM_TEMPLATE_INDEX" val="20231319"/>
  <p:tag name="KSO_WM_UNIT_COMPATIBLE" val="0"/>
  <p:tag name="KSO_WM_UNIT_DIAGRAM_ISNUMVISUAL" val="0"/>
  <p:tag name="KSO_WM_UNIT_DIAGRAM_ISREFERUNIT" val="0"/>
  <p:tag name="KSO_WM_UNIT_HIGHLIGHT" val="0"/>
  <p:tag name="KSO_WM_UNIT_ID" val="diagram20231319_3*l_h_i*1_2_2"/>
  <p:tag name="KSO_WM_UNIT_INDEX" val="1_2_2"/>
  <p:tag name="KSO_WM_UNIT_LAYERLEVEL" val="1_1_1"/>
  <p:tag name="KSO_WM_UNIT_LINE_FILL_TYPE" val="2"/>
  <p:tag name="KSO_WM_UNIT_LINE_FORE_SCHEMECOLOR_INDEX_BRIGHTNESS" val="-0.15"/>
  <p:tag name="KSO_WM_UNIT_TEXT_FILL_FORE_SCHEMECOLOR_INDEX_BRIGHTNESS" val="0"/>
  <p:tag name="KSO_WM_UNIT_TEXT_FILL_TYPE" val="1"/>
  <p:tag name="KSO_WM_UNIT_TYPE" val="l_h_i"/>
  <p:tag name="KSO_WM_UNIT_USESOURCEFORMAT_APPLY" val="0"/>
  <p:tag name="KSO_WM_UNIT_VALUE" val="132"/>
</p:tagLst>
</file>

<file path=ppt/tags/tag244.xml><?xml version="1.0" encoding="utf-8"?>
<p:tagLst xmlns:p="http://schemas.openxmlformats.org/presentationml/2006/main">
  <p:tag name="KSO_WM_ASSEMBLE_CHIP_INDEX" val="7c518391e3c44116a60018e1408bfca1"/>
  <p:tag name="KSO_WM_BEAUTIFY_FLAG" val="#wm#"/>
  <p:tag name="KSO_WM_CHIP_GROUPID" val="60bedf674737e0f4c1ebe907"/>
  <p:tag name="KSO_WM_CHIP_XID" val="60bedf674737e0f4c1ebe908"/>
  <p:tag name="KSO_WM_DIAGRAM_COLOR_TEXT_CAN_REMOVE" val="n"/>
  <p:tag name="KSO_WM_DIAGRAM_GROUP_CODE" val="l1-1"/>
  <p:tag name="KSO_WM_DIAGRAM_MAX_ITEMCNT" val="6"/>
  <p:tag name="KSO_WM_DIAGRAM_MIN_ITEMCNT" val="2"/>
  <p:tag name="KSO_WM_DIAGRAM_VERSION" val="3"/>
  <p:tag name="KSO_WM_DIAGRAM_VIRTUALLY_FRAME" val="{&quot;height&quot;:299.3348818897638,&quot;width&quot;:856.4403149606298}"/>
  <p:tag name="KSO_WM_TAG_VERSION" val="3.0"/>
  <p:tag name="KSO_WM_TEMPLATE_CATEGORY" val="diagram"/>
  <p:tag name="KSO_WM_TEMPLATE_INDEX" val="20231319"/>
  <p:tag name="KSO_WM_UNIT_COMPATIBLE" val="0"/>
  <p:tag name="KSO_WM_UNIT_DIAGRAM_ISNUMVISUAL" val="0"/>
  <p:tag name="KSO_WM_UNIT_DIAGRAM_ISREFERUNIT" val="0"/>
  <p:tag name="KSO_WM_UNIT_HIGHLIGHT" val="0"/>
  <p:tag name="KSO_WM_UNIT_ID" val="diagram20231319_3*l_h_f*1_1_1"/>
  <p:tag name="KSO_WM_UNIT_INDEX" val="1_1_1"/>
  <p:tag name="KSO_WM_UNIT_LAYERLEVEL" val="1_1_1"/>
  <p:tag name="KSO_WM_UNIT_NOCLEAR" val="0"/>
  <p:tag name="KSO_WM_UNIT_PRESET_TEXT" val="单击此处输入你的正文，文字是您思想的提炼，为了最终演示发布的良好效果。"/>
  <p:tag name="KSO_WM_UNIT_SUBTYPE" val="a"/>
  <p:tag name="KSO_WM_UNIT_TEXT_FILL_FORE_SCHEMECOLOR_INDEX_BRIGHTNESS" val="0.25"/>
  <p:tag name="KSO_WM_UNIT_TEXT_FILL_TYPE" val="1"/>
  <p:tag name="KSO_WM_UNIT_TYPE" val="l_h_f"/>
  <p:tag name="KSO_WM_UNIT_USESOURCEFORMAT_APPLY" val="0"/>
  <p:tag name="KSO_WM_UNIT_VALUE" val="102"/>
</p:tagLst>
</file>

<file path=ppt/tags/tag245.xml><?xml version="1.0" encoding="utf-8"?>
<p:tagLst xmlns:p="http://schemas.openxmlformats.org/presentationml/2006/main">
  <p:tag name="KSO_WM_ASSEMBLE_CHIP_INDEX" val="7c518391e3c44116a60018e1408bfca1"/>
  <p:tag name="KSO_WM_BEAUTIFY_FLAG" val="#wm#"/>
  <p:tag name="KSO_WM_CHIP_GROUPID" val="60bedf674737e0f4c1ebe907"/>
  <p:tag name="KSO_WM_CHIP_XID" val="60bedf674737e0f4c1ebe908"/>
  <p:tag name="KSO_WM_DIAGRAM_COLOR_TEXT_CAN_REMOVE" val="n"/>
  <p:tag name="KSO_WM_DIAGRAM_GROUP_CODE" val="l1-1"/>
  <p:tag name="KSO_WM_DIAGRAM_MAX_ITEMCNT" val="6"/>
  <p:tag name="KSO_WM_DIAGRAM_MIN_ITEMCNT" val="2"/>
  <p:tag name="KSO_WM_DIAGRAM_VERSION" val="3"/>
  <p:tag name="KSO_WM_DIAGRAM_VIRTUALLY_FRAME" val="{&quot;height&quot;:299.3348818897638,&quot;width&quot;:856.4403149606298}"/>
  <p:tag name="KSO_WM_TAG_VERSION" val="3.0"/>
  <p:tag name="KSO_WM_TEMPLATE_CATEGORY" val="diagram"/>
  <p:tag name="KSO_WM_TEMPLATE_INDEX" val="20231319"/>
  <p:tag name="KSO_WM_UNIT_COMPATIBLE" val="0"/>
  <p:tag name="KSO_WM_UNIT_DIAGRAM_ISNUMVISUAL" val="0"/>
  <p:tag name="KSO_WM_UNIT_DIAGRAM_ISREFERUNIT" val="0"/>
  <p:tag name="KSO_WM_UNIT_HIGHLIGHT" val="0"/>
  <p:tag name="KSO_WM_UNIT_ID" val="diagram20231319_3*l_h_f*1_2_1"/>
  <p:tag name="KSO_WM_UNIT_INDEX" val="1_2_1"/>
  <p:tag name="KSO_WM_UNIT_LAYERLEVEL" val="1_1_1"/>
  <p:tag name="KSO_WM_UNIT_NOCLEAR" val="0"/>
  <p:tag name="KSO_WM_UNIT_PRESET_TEXT" val="单击此处输入你的正文，文字是您思想的提炼，为了最终演示发布的良好效果。"/>
  <p:tag name="KSO_WM_UNIT_SUBTYPE" val="a"/>
  <p:tag name="KSO_WM_UNIT_TEXT_FILL_FORE_SCHEMECOLOR_INDEX_BRIGHTNESS" val="0.25"/>
  <p:tag name="KSO_WM_UNIT_TEXT_FILL_TYPE" val="1"/>
  <p:tag name="KSO_WM_UNIT_TYPE" val="l_h_f"/>
  <p:tag name="KSO_WM_UNIT_USESOURCEFORMAT_APPLY" val="0"/>
  <p:tag name="KSO_WM_UNIT_VALUE" val="102"/>
</p:tagLst>
</file>

<file path=ppt/tags/tag246.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99.3348818897638,&quot;width&quot;:856.4403149606298}"/>
  <p:tag name="KSO_WM_TAG_VERSION" val="3.0"/>
  <p:tag name="KSO_WM_TEMPLATE_CATEGORY" val="diagram"/>
  <p:tag name="KSO_WM_TEMPLATE_INDEX" val="20231319"/>
  <p:tag name="KSO_WM_UNIT_COMPATIBLE" val="0"/>
  <p:tag name="KSO_WM_UNIT_DIAGRAM_ISNUMVISUAL" val="0"/>
  <p:tag name="KSO_WM_UNIT_DIAGRAM_ISREFERUNIT" val="0"/>
  <p:tag name="KSO_WM_UNIT_HIGHLIGHT" val="0"/>
  <p:tag name="KSO_WM_UNIT_ID" val="diagram20231319_3*l_h_i*1_1_1"/>
  <p:tag name="KSO_WM_UNIT_INDEX" val="1_1_1"/>
  <p:tag name="KSO_WM_UNIT_LAYERLEVEL" val="1_1_1"/>
  <p:tag name="KSO_WM_UNIT_SUBTYPE" val="d"/>
  <p:tag name="KSO_WM_UNIT_TEXT_FILL_FORE_SCHEMECOLOR_INDEX" val="5"/>
  <p:tag name="KSO_WM_UNIT_TEXT_FILL_FORE_SCHEMECOLOR_INDEX_BRIGHTNESS" val="0"/>
  <p:tag name="KSO_WM_UNIT_TEXT_FILL_TYPE" val="1"/>
  <p:tag name="KSO_WM_UNIT_TYPE" val="l_h_i"/>
  <p:tag name="KSO_WM_UNIT_USESOURCEFORMAT_APPLY" val="0"/>
</p:tagLst>
</file>

<file path=ppt/tags/tag247.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99.3348818897638,&quot;width&quot;:856.4403149606298}"/>
  <p:tag name="KSO_WM_TAG_VERSION" val="3.0"/>
  <p:tag name="KSO_WM_TEMPLATE_CATEGORY" val="diagram"/>
  <p:tag name="KSO_WM_TEMPLATE_INDEX" val="20231319"/>
  <p:tag name="KSO_WM_UNIT_COMPATIBLE" val="0"/>
  <p:tag name="KSO_WM_UNIT_DIAGRAM_ISNUMVISUAL" val="0"/>
  <p:tag name="KSO_WM_UNIT_DIAGRAM_ISREFERUNIT" val="0"/>
  <p:tag name="KSO_WM_UNIT_HIGHLIGHT" val="0"/>
  <p:tag name="KSO_WM_UNIT_ID" val="diagram20231319_3*l_h_i*1_2_1"/>
  <p:tag name="KSO_WM_UNIT_INDEX" val="1_2_1"/>
  <p:tag name="KSO_WM_UNIT_LAYERLEVEL" val="1_1_1"/>
  <p:tag name="KSO_WM_UNIT_SUBTYPE" val="d"/>
  <p:tag name="KSO_WM_UNIT_TEXT_FILL_FORE_SCHEMECOLOR_INDEX" val="8"/>
  <p:tag name="KSO_WM_UNIT_TEXT_FILL_FORE_SCHEMECOLOR_INDEX_BRIGHTNESS" val="0"/>
  <p:tag name="KSO_WM_UNIT_TEXT_FILL_TYPE" val="1"/>
  <p:tag name="KSO_WM_UNIT_TYPE" val="l_h_i"/>
  <p:tag name="KSO_WM_UNIT_USESOURCEFORMAT_APPLY" val="0"/>
</p:tagLst>
</file>

<file path=ppt/tags/tag248.xml><?xml version="1.0" encoding="utf-8"?>
<p:tagLst xmlns:p="http://schemas.openxmlformats.org/presentationml/2006/main">
  <p:tag name="KSO_WM_ASSEMBLE_CHIP_INDEX" val="e783ae21df7947adb0b818bff34d4e3a"/>
  <p:tag name="KSO_WM_BEAUTIFY_FLAG" val="#wm#"/>
  <p:tag name="KSO_WM_CHIP_GROUPID" val="60bedf674737e0f4c1ebe907"/>
  <p:tag name="KSO_WM_CHIP_XID" val="60bedf674737e0f4c1ebe908"/>
  <p:tag name="KSO_WM_DIAGRAM_COLOR_TEXT_CAN_REMOVE" val="n"/>
  <p:tag name="KSO_WM_DIAGRAM_GROUP_CODE" val="l1-1"/>
  <p:tag name="KSO_WM_DIAGRAM_MAX_ITEMCNT" val="6"/>
  <p:tag name="KSO_WM_DIAGRAM_MIN_ITEMCNT" val="2"/>
  <p:tag name="KSO_WM_DIAGRAM_VERSION" val="3"/>
  <p:tag name="KSO_WM_DIAGRAM_VIRTUALLY_FRAME" val="{&quot;height&quot;:299.3348818897638,&quot;width&quot;:856.4403149606298}"/>
  <p:tag name="KSO_WM_TAG_VERSION" val="3.0"/>
  <p:tag name="KSO_WM_TEMPLATE_CATEGORY" val="diagram"/>
  <p:tag name="KSO_WM_TEMPLATE_INDEX" val="20231319"/>
  <p:tag name="KSO_WM_UNIT_COMPATIBLE" val="0"/>
  <p:tag name="KSO_WM_UNIT_DIAGRAM_ISNUMVISUAL" val="0"/>
  <p:tag name="KSO_WM_UNIT_DIAGRAM_ISREFERUNIT" val="0"/>
  <p:tag name="KSO_WM_UNIT_HIGHLIGHT" val="0"/>
  <p:tag name="KSO_WM_UNIT_ID" val="diagram20231319_3*l_h_i*1_3_2"/>
  <p:tag name="KSO_WM_UNIT_INDEX" val="1_3_2"/>
  <p:tag name="KSO_WM_UNIT_LAYERLEVEL" val="1_1_1"/>
  <p:tag name="KSO_WM_UNIT_LINE_FILL_TYPE" val="2"/>
  <p:tag name="KSO_WM_UNIT_LINE_FORE_SCHEMECOLOR_INDEX_BRIGHTNESS" val="-0.15"/>
  <p:tag name="KSO_WM_UNIT_TEXT_FILL_FORE_SCHEMECOLOR_INDEX_BRIGHTNESS" val="0"/>
  <p:tag name="KSO_WM_UNIT_TEXT_FILL_TYPE" val="1"/>
  <p:tag name="KSO_WM_UNIT_TYPE" val="l_h_i"/>
  <p:tag name="KSO_WM_UNIT_USESOURCEFORMAT_APPLY" val="0"/>
  <p:tag name="KSO_WM_UNIT_VALUE" val="132"/>
</p:tagLst>
</file>

<file path=ppt/tags/tag249.xml><?xml version="1.0" encoding="utf-8"?>
<p:tagLst xmlns:p="http://schemas.openxmlformats.org/presentationml/2006/main">
  <p:tag name="KSO_WM_ASSEMBLE_CHIP_INDEX" val="7c518391e3c44116a60018e1408bfca1"/>
  <p:tag name="KSO_WM_BEAUTIFY_FLAG" val="#wm#"/>
  <p:tag name="KSO_WM_CHIP_GROUPID" val="60bedf674737e0f4c1ebe907"/>
  <p:tag name="KSO_WM_CHIP_XID" val="60bedf674737e0f4c1ebe908"/>
  <p:tag name="KSO_WM_DIAGRAM_COLOR_TEXT_CAN_REMOVE" val="n"/>
  <p:tag name="KSO_WM_DIAGRAM_GROUP_CODE" val="l1-1"/>
  <p:tag name="KSO_WM_DIAGRAM_MAX_ITEMCNT" val="6"/>
  <p:tag name="KSO_WM_DIAGRAM_MIN_ITEMCNT" val="2"/>
  <p:tag name="KSO_WM_DIAGRAM_VERSION" val="3"/>
  <p:tag name="KSO_WM_DIAGRAM_VIRTUALLY_FRAME" val="{&quot;height&quot;:299.3348818897638,&quot;width&quot;:856.4403149606298}"/>
  <p:tag name="KSO_WM_TAG_VERSION" val="3.0"/>
  <p:tag name="KSO_WM_TEMPLATE_CATEGORY" val="diagram"/>
  <p:tag name="KSO_WM_TEMPLATE_INDEX" val="20231319"/>
  <p:tag name="KSO_WM_UNIT_COMPATIBLE" val="0"/>
  <p:tag name="KSO_WM_UNIT_DIAGRAM_ISNUMVISUAL" val="0"/>
  <p:tag name="KSO_WM_UNIT_DIAGRAM_ISREFERUNIT" val="0"/>
  <p:tag name="KSO_WM_UNIT_HIGHLIGHT" val="0"/>
  <p:tag name="KSO_WM_UNIT_ID" val="diagram20231319_3*l_h_f*1_3_1"/>
  <p:tag name="KSO_WM_UNIT_INDEX" val="1_3_1"/>
  <p:tag name="KSO_WM_UNIT_LAYERLEVEL" val="1_1_1"/>
  <p:tag name="KSO_WM_UNIT_NOCLEAR" val="0"/>
  <p:tag name="KSO_WM_UNIT_PRESET_TEXT" val="单击此处输入你的正文，文字是您思想的提炼，为了最终演示发布的良好效果。"/>
  <p:tag name="KSO_WM_UNIT_SUBTYPE" val="a"/>
  <p:tag name="KSO_WM_UNIT_TEXT_FILL_FORE_SCHEMECOLOR_INDEX_BRIGHTNESS" val="0.25"/>
  <p:tag name="KSO_WM_UNIT_TEXT_FILL_TYPE" val="1"/>
  <p:tag name="KSO_WM_UNIT_TYPE" val="l_h_f"/>
  <p:tag name="KSO_WM_UNIT_USESOURCEFORMAT_APPLY" val="0"/>
  <p:tag name="KSO_WM_UNIT_VALUE" val="102"/>
</p:tagLst>
</file>

<file path=ppt/tags/tag250.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99.3348818897638,&quot;width&quot;:856.4403149606298}"/>
  <p:tag name="KSO_WM_TAG_VERSION" val="3.0"/>
  <p:tag name="KSO_WM_TEMPLATE_CATEGORY" val="diagram"/>
  <p:tag name="KSO_WM_TEMPLATE_INDEX" val="20231319"/>
  <p:tag name="KSO_WM_UNIT_COMPATIBLE" val="0"/>
  <p:tag name="KSO_WM_UNIT_DIAGRAM_ISNUMVISUAL" val="0"/>
  <p:tag name="KSO_WM_UNIT_DIAGRAM_ISREFERUNIT" val="0"/>
  <p:tag name="KSO_WM_UNIT_HIGHLIGHT" val="0"/>
  <p:tag name="KSO_WM_UNIT_ID" val="diagram20231319_3*l_h_i*1_3_1"/>
  <p:tag name="KSO_WM_UNIT_INDEX" val="1_3_1"/>
  <p:tag name="KSO_WM_UNIT_LAYERLEVEL" val="1_1_1"/>
  <p:tag name="KSO_WM_UNIT_SUBTYPE" val="d"/>
  <p:tag name="KSO_WM_UNIT_TEXT_FILL_FORE_SCHEMECOLOR_INDEX" val="5"/>
  <p:tag name="KSO_WM_UNIT_TEXT_FILL_FORE_SCHEMECOLOR_INDEX_BRIGHTNESS" val="0"/>
  <p:tag name="KSO_WM_UNIT_TEXT_FILL_TYPE" val="1"/>
  <p:tag name="KSO_WM_UNIT_TYPE" val="l_h_i"/>
  <p:tag name="KSO_WM_UNIT_USESOURCEFORMAT_APPLY" val="0"/>
</p:tagLst>
</file>

<file path=ppt/tags/tag251.xml><?xml version="1.0" encoding="utf-8"?>
<p:tagLst xmlns:p="http://schemas.openxmlformats.org/presentationml/2006/main">
  <p:tag name="KSO_WM_ASSEMBLE_CHIP_INDEX" val="e783ae21df7947adb0b818bff34d4e3a"/>
  <p:tag name="KSO_WM_BEAUTIFY_FLAG" val="#wm#"/>
  <p:tag name="KSO_WM_CHIP_GROUPID" val="60bedf674737e0f4c1ebe907"/>
  <p:tag name="KSO_WM_CHIP_XID" val="60bedf674737e0f4c1ebe908"/>
  <p:tag name="KSO_WM_DIAGRAM_COLOR_TEXT_CAN_REMOVE" val="n"/>
  <p:tag name="KSO_WM_DIAGRAM_GROUP_CODE" val="l1-1"/>
  <p:tag name="KSO_WM_DIAGRAM_MAX_ITEMCNT" val="6"/>
  <p:tag name="KSO_WM_DIAGRAM_MIN_ITEMCNT" val="2"/>
  <p:tag name="KSO_WM_DIAGRAM_VERSION" val="3"/>
  <p:tag name="KSO_WM_DIAGRAM_VIRTUALLY_FRAME" val="{&quot;height&quot;:299.3348818897638,&quot;width&quot;:856.4403149606298}"/>
  <p:tag name="KSO_WM_TAG_VERSION" val="3.0"/>
  <p:tag name="KSO_WM_TEMPLATE_CATEGORY" val="diagram"/>
  <p:tag name="KSO_WM_TEMPLATE_INDEX" val="20231319"/>
  <p:tag name="KSO_WM_UNIT_COMPATIBLE" val="0"/>
  <p:tag name="KSO_WM_UNIT_DIAGRAM_ISNUMVISUAL" val="0"/>
  <p:tag name="KSO_WM_UNIT_DIAGRAM_ISREFERUNIT" val="0"/>
  <p:tag name="KSO_WM_UNIT_HIGHLIGHT" val="0"/>
  <p:tag name="KSO_WM_UNIT_ID" val="diagram20231319_3*l_h_i*1_4_2"/>
  <p:tag name="KSO_WM_UNIT_INDEX" val="1_4_2"/>
  <p:tag name="KSO_WM_UNIT_LAYERLEVEL" val="1_1_1"/>
  <p:tag name="KSO_WM_UNIT_LINE_FILL_TYPE" val="2"/>
  <p:tag name="KSO_WM_UNIT_LINE_FORE_SCHEMECOLOR_INDEX_BRIGHTNESS" val="-0.15"/>
  <p:tag name="KSO_WM_UNIT_TEXT_FILL_FORE_SCHEMECOLOR_INDEX_BRIGHTNESS" val="0"/>
  <p:tag name="KSO_WM_UNIT_TEXT_FILL_TYPE" val="1"/>
  <p:tag name="KSO_WM_UNIT_TYPE" val="l_h_i"/>
  <p:tag name="KSO_WM_UNIT_USESOURCEFORMAT_APPLY" val="0"/>
  <p:tag name="KSO_WM_UNIT_VALUE" val="132"/>
</p:tagLst>
</file>

<file path=ppt/tags/tag252.xml><?xml version="1.0" encoding="utf-8"?>
<p:tagLst xmlns:p="http://schemas.openxmlformats.org/presentationml/2006/main">
  <p:tag name="KSO_WM_ASSEMBLE_CHIP_INDEX" val="7c518391e3c44116a60018e1408bfca1"/>
  <p:tag name="KSO_WM_BEAUTIFY_FLAG" val="#wm#"/>
  <p:tag name="KSO_WM_CHIP_GROUPID" val="60bedf674737e0f4c1ebe907"/>
  <p:tag name="KSO_WM_CHIP_XID" val="60bedf674737e0f4c1ebe908"/>
  <p:tag name="KSO_WM_DIAGRAM_COLOR_TEXT_CAN_REMOVE" val="n"/>
  <p:tag name="KSO_WM_DIAGRAM_GROUP_CODE" val="l1-1"/>
  <p:tag name="KSO_WM_DIAGRAM_MAX_ITEMCNT" val="6"/>
  <p:tag name="KSO_WM_DIAGRAM_MIN_ITEMCNT" val="2"/>
  <p:tag name="KSO_WM_DIAGRAM_VERSION" val="3"/>
  <p:tag name="KSO_WM_DIAGRAM_VIRTUALLY_FRAME" val="{&quot;height&quot;:299.3348818897638,&quot;width&quot;:856.4403149606298}"/>
  <p:tag name="KSO_WM_TAG_VERSION" val="3.0"/>
  <p:tag name="KSO_WM_TEMPLATE_CATEGORY" val="diagram"/>
  <p:tag name="KSO_WM_TEMPLATE_INDEX" val="20231319"/>
  <p:tag name="KSO_WM_UNIT_COMPATIBLE" val="0"/>
  <p:tag name="KSO_WM_UNIT_DIAGRAM_ISNUMVISUAL" val="0"/>
  <p:tag name="KSO_WM_UNIT_DIAGRAM_ISREFERUNIT" val="0"/>
  <p:tag name="KSO_WM_UNIT_HIGHLIGHT" val="0"/>
  <p:tag name="KSO_WM_UNIT_ID" val="diagram20231319_3*l_h_f*1_4_1"/>
  <p:tag name="KSO_WM_UNIT_INDEX" val="1_4_1"/>
  <p:tag name="KSO_WM_UNIT_LAYERLEVEL" val="1_1_1"/>
  <p:tag name="KSO_WM_UNIT_NOCLEAR" val="0"/>
  <p:tag name="KSO_WM_UNIT_PRESET_TEXT" val="单击此处输入你的正文，文字是您思想的提炼，为了最终演示发布的良好效果。"/>
  <p:tag name="KSO_WM_UNIT_SUBTYPE" val="a"/>
  <p:tag name="KSO_WM_UNIT_TEXT_FILL_FORE_SCHEMECOLOR_INDEX_BRIGHTNESS" val="0.25"/>
  <p:tag name="KSO_WM_UNIT_TEXT_FILL_TYPE" val="1"/>
  <p:tag name="KSO_WM_UNIT_TYPE" val="l_h_f"/>
  <p:tag name="KSO_WM_UNIT_USESOURCEFORMAT_APPLY" val="0"/>
  <p:tag name="KSO_WM_UNIT_VALUE" val="102"/>
</p:tagLst>
</file>

<file path=ppt/tags/tag253.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99.3348818897638,&quot;width&quot;:856.4403149606298}"/>
  <p:tag name="KSO_WM_TAG_VERSION" val="3.0"/>
  <p:tag name="KSO_WM_TEMPLATE_CATEGORY" val="diagram"/>
  <p:tag name="KSO_WM_TEMPLATE_INDEX" val="20231319"/>
  <p:tag name="KSO_WM_UNIT_COMPATIBLE" val="0"/>
  <p:tag name="KSO_WM_UNIT_DIAGRAM_ISNUMVISUAL" val="0"/>
  <p:tag name="KSO_WM_UNIT_DIAGRAM_ISREFERUNIT" val="0"/>
  <p:tag name="KSO_WM_UNIT_HIGHLIGHT" val="0"/>
  <p:tag name="KSO_WM_UNIT_ID" val="diagram20231319_3*l_h_i*1_4_1"/>
  <p:tag name="KSO_WM_UNIT_INDEX" val="1_4_1"/>
  <p:tag name="KSO_WM_UNIT_LAYERLEVEL" val="1_1_1"/>
  <p:tag name="KSO_WM_UNIT_SUBTYPE" val="d"/>
  <p:tag name="KSO_WM_UNIT_TEXT_FILL_FORE_SCHEMECOLOR_INDEX" val="5"/>
  <p:tag name="KSO_WM_UNIT_TEXT_FILL_FORE_SCHEMECOLOR_INDEX_BRIGHTNESS" val="0"/>
  <p:tag name="KSO_WM_UNIT_TEXT_FILL_TYPE" val="1"/>
  <p:tag name="KSO_WM_UNIT_TYPE" val="l_h_i"/>
  <p:tag name="KSO_WM_UNIT_USESOURCEFORMAT_APPLY" val="0"/>
</p:tagLst>
</file>

<file path=ppt/tags/tag254.xml><?xml version="1.0" encoding="utf-8"?>
<p:tagLst xmlns:p="http://schemas.openxmlformats.org/presentationml/2006/main">
  <p:tag name="KSO_WM_TEMPLATE_CATEGORY" val="custom"/>
  <p:tag name="KSO_WM_TEMPLATE_INDEX" val="20230230"/>
</p:tagLst>
</file>

<file path=ppt/tags/tag255.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自定义 61">
      <a:dk1>
        <a:srgbClr val="000000"/>
      </a:dk1>
      <a:lt1>
        <a:srgbClr val="FFFFFF"/>
      </a:lt1>
      <a:dk2>
        <a:srgbClr val="3F4D63"/>
      </a:dk2>
      <a:lt2>
        <a:srgbClr val="E7F0FD"/>
      </a:lt2>
      <a:accent1>
        <a:srgbClr val="116CEE"/>
      </a:accent1>
      <a:accent2>
        <a:srgbClr val="1B7ED6"/>
      </a:accent2>
      <a:accent3>
        <a:srgbClr val="268FBE"/>
      </a:accent3>
      <a:accent4>
        <a:srgbClr val="30A1A6"/>
      </a:accent4>
      <a:accent5>
        <a:srgbClr val="3BB28E"/>
      </a:accent5>
      <a:accent6>
        <a:srgbClr val="45C476"/>
      </a:accent6>
      <a:hlink>
        <a:srgbClr val="0563C1"/>
      </a:hlink>
      <a:folHlink>
        <a:srgbClr val="954F72"/>
      </a:folHlink>
    </a:clrScheme>
    <a:fontScheme name="自定义 13">
      <a:majorFont>
        <a:latin typeface="MiSans Heavy"/>
        <a:ea typeface="MiSans Heavy"/>
        <a:cs typeface="Arial"/>
      </a:majorFont>
      <a:minorFont>
        <a:latin typeface="MiSans Light"/>
        <a:ea typeface="MiSans Light"/>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prstDash val="solid"/>
        </a:ln>
        <a:effectLst>
          <a:outerShdw blurRad="203200" dist="101600" dir="8100000" algn="tr" rotWithShape="0">
            <a:srgbClr val="FF5DA9">
              <a:alpha val="10000"/>
            </a:srgb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91</Paragraphs>
  <Slides>14</Slides>
  <Notes>5</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14</vt:i4>
      </vt:variant>
    </vt:vector>
  </HeadingPairs>
  <TitlesOfParts>
    <vt:vector baseType="lpstr" size="23">
      <vt:lpstr>Arial</vt:lpstr>
      <vt:lpstr>Calibri</vt:lpstr>
      <vt:lpstr>MiSans Heavy</vt:lpstr>
      <vt:lpstr>MiSans Light</vt:lpstr>
      <vt:lpstr>Wingdings</vt:lpstr>
      <vt:lpstr>Calibri Light</vt:lpstr>
      <vt:lpstr>思源黑体 CN Normal</vt:lpstr>
      <vt:lpstr>微软雅黑</vt:lpstr>
      <vt:lpstr>Office Theme</vt:lpstr>
      <vt:lpstr>心脏电子装置电极导线脱位查房</vt:lpstr>
      <vt:lpstr>目录</vt:lpstr>
      <vt:lpstr>心脏电子装置电极导线概述</vt:lpstr>
      <vt:lpstr>心脏电子装置电极导线的定义</vt:lpstr>
      <vt:lpstr>心脏电子装置电极导线的功能</vt:lpstr>
      <vt:lpstr>心脏电子装置电极导线的操作流程</vt:lpstr>
      <vt:lpstr>病例汇报</vt:lpstr>
      <vt:lpstr>病例基本信息</vt:lpstr>
      <vt:lpstr>诊断结果与手术过程</vt:lpstr>
      <vt:lpstr>术后并发症情况</vt:lpstr>
      <vt:lpstr>治疗过程及效果</vt:lpstr>
      <vt:lpstr>护理诊断</vt:lpstr>
      <vt:lpstr>疼痛</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2024-09-19T19:37:01.158</cp:lastPrinted>
  <dcterms:created xsi:type="dcterms:W3CDTF">2024-09-19T11:37:01Z</dcterms:created>
  <dcterms:modified xsi:type="dcterms:W3CDTF">2024-09-19T11:37:04Z</dcterms:modified>
</cp:coreProperties>
</file>