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57644-852B-41CD-8B11-77915586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B022C-7BD9-459F-AA34-09FFF27F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C377F-6862-4357-94A3-D58E7D83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E2652-1E3F-4EE0-BF4C-ADBA160F3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40B57-0F24-47CD-BB58-6E46A0AB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1DB2B-70AF-4DE5-9DCF-A04E10577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319F3-5B7B-4731-9C9F-2DC34402A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E2062-6822-4958-8562-FAF79414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744D3-E26D-4B64-B1DF-D1A3F3E25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D28D3-96BD-4A16-87B0-EB9EECC0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341C8-4AD6-495E-9EE5-B2B8F9D1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6132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宜家的营销策划的创意主题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创意主题策划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创意主题的推广与执行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宜家创始人英格瓦·坎普拉德在瑞典创建了宜家公司。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1943年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1970年代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宜家开始推出家具系列，并形成了独特的“平板包装”设计理念。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宜家开始拓展国际市场，首先进入欧洲各国，随后进入北美和亚洲市场。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宜家秉承“为大多数人创造美好生活”的理念，致力于提供美观实用、价格实惠的家居产品。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品牌历史与文化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宜家提供家具、家居装饰、厨房用品、照明、纺织品等各类家居产品。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宜家提供免费家居布置咨询、送货上门、组装家具等服务，并设有大型样板间供顾客参考。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创意主题策划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倡导绿色、低碳、可持续的生活方式，强调环保意识，吸引关注环保的消费者。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强调家庭、亲情和温馨，通过创意主题策划，让消费者感受到宜家产品的实用性和温馨感。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紧跟时尚潮流，将时尚元素融入主题概念中，吸引年轻、追求时尚的消费者。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创意元素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在设计中融入创意元素，如独特的家具造型、有趣的装饰品等，增加产品的趣味性和吸引力。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设计互动体验环节，让消费者能够亲身参与其中，增加产品的互动性和体验感。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注重色彩搭配，运用鲜明的色彩和对比，营造出独特的视觉效果，吸引消费者的眼球。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线上线下联动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通过线上线下的联动推广，将创意主题传递给更广泛的消费者群体，提高品牌知名度和影响力。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与其他品牌或领域进行跨界合作，共同推广创意主题，扩大品牌影响力和市场份额。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通过数据分析不断优化主题策划，提高创意主题的针对性和有效性，提升营销效果。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主题实施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定位中产阶级市场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宜家将目标市场定位为中产阶级，注重提供性价比高的家居产品，满足这一消费群体的需求。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强调年轻化市场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宜家注重年轻化市场的开发，通过设计时尚、新颖的产品吸引年轻消费者，满足他们对家居美学的追求。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729" r="2172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强调设计感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宜家注重产品的设计感，通过独特的设计和造型，使产品具有较高的辨识度，满足消费者对美的追求。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提供完整家居解决方案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宜家提供一站式家居解决方案，从家具、家居饰品到家居装饰，为消费者提供全方位的家居购物体验。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https://d.book118.com/438056132111006036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2024-09-16T03:31:55.113</cp:lastPrinted>
  <dcterms:created xsi:type="dcterms:W3CDTF">2024-09-15T19:31:55Z</dcterms:created>
  <dcterms:modified xsi:type="dcterms:W3CDTF">2024-09-15T19:31:56Z</dcterms:modified>
</cp:coreProperties>
</file>