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689DA58-5AF4-46E3-8F1B-D9D7798C6A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7EAC2-DA07-4CA3-B450-53B86EE15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5D12B-463A-462E-81C5-E255990F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5EA0A-FC92-4B65-BD0B-99C00D15C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9CAAC-6514-47EC-82D0-CCE4E48C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1E50C-69E1-484F-A7A8-E79114C3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E5FFBF-F3F2-4DCB-9743-CB203FAB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DBB64-5C48-4709-A958-9F8ED676A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00CC2-88FF-4006-B6BC-872B5C22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E4CA5-7AC8-43F1-9FA6-D7CA6045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5D70E-C35C-4A34-B1B8-29DC48E0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94870-717C-4E1A-AB47-FE4BECC6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038AE4F-8002-4CC6-B480-54A2BAE9C1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D729EE5-8DA3-4C0A-AC6A-6920F96F3A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613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心理坚守坚强内心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理解内心的力量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坚守初衷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克服困难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坚强内心的修炼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坚持初心的困难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理解内心的力量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内心的力量是人们内在的力量，来源于对自己的认知和信念。它可以帮助我们坚持面对困难和挑战，是我们发掘潜力和实现目标的动力。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内心的能量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积极向上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保持积极的心态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缔造和谐关系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影响与他人的互动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态度决定一切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对事物的态度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情绪的平衡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情绪释放方法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行为的和谐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良好的行为习惯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积极的生活态度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心态的和谐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接受事实现状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内心的平和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内心的平和是指对外界事物的冷静和理性反应，可以让我们更好地控制情绪和行为。它促进心灵的宁静和情感的健康。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坚守初衷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坚守初衷的重要性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坚守初衷是指不忘记最初的目标和信念。在面对困难时，坚守初衷可以让我们保持前行的动力，并更加坚定地走自己的道路。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坚守初衷的困难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外部和内部困难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面临各种挑战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需要调整适应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坚守初衷需要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信念和努力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与志同道合的人交流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与志同道合的人分享获得支持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通过反思和总结经验不断提升自我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坚守初衷的方法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通过自我激励来实现坚守初衷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坚守初衷的成果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实现目标和梦想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影响和激励他人向前迈进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获得内心的满足和成就感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挑战自己的坚守初衷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愿望不等于现实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困难是成长的机会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热情是最好的驱动力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保持热情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持之以恒，坚守初衷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持之以恒是坚守初衷的关键，只有持续不断地努力才能达到自己心中的目标。在面对困难时，保持初心和信念，不断调整和发展自己，终将获得成功。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克服困难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克服困难的态度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克服困难需要积极的态度和乐观的心态。同时，克服困难也需要坚强的意志和勇敢的行动。持之以恒和不怕困苦是克服困难的重要条件。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克服困难的方法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通过创新思维和思维方式找到问题的解决方法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寻找解决问题的有效途径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共同应对困难，分享智慧和资源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与团队合作和互相支持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渐渐攻克难关，不放弃，坚持到底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专注和耐心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克服困难的挑战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需要战胜自己的负面情绪，坚定自信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自我怀疑和挫折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随时调整策略，灵活应对，不死守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快速适应和灵活变通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深入剖析问题，寻找解决方案的关键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找到问题的本质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克服困难的收获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通过挑战和困难锻炼自己，不断提升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不断成长和进步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从挫折中汲取经验，不畏艰难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提升抗压能力和应变能力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通过历练，增加内心的力量与自信心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更加坚定和自信地面对将来的挑战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https://d.book118.com/438056133010006050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心理坚守坚强内心</vt:lpstr>
      <vt:lpstr>目录</vt:lpstr>
      <vt:lpstr>第1章 理解内心的力量</vt:lpstr>
      <vt:lpstr>内心的力量</vt:lpstr>
      <vt:lpstr>内心的能量</vt:lpstr>
      <vt:lpstr>内心的平衡</vt:lpstr>
      <vt:lpstr> </vt:lpstr>
      <vt:lpstr>第2章 坚守初衷</vt:lpstr>
      <vt:lpstr> </vt:lpstr>
      <vt:lpstr>坚守初衷的困难</vt:lpstr>
      <vt:lpstr>坚守初衷的方法</vt:lpstr>
      <vt:lpstr>坚守初衷的成果</vt:lpstr>
      <vt:lpstr>挑战自己的坚守初衷</vt:lpstr>
      <vt:lpstr>持之以恒，坚守初衷</vt:lpstr>
      <vt:lpstr>第3章 克服困难</vt:lpstr>
      <vt:lpstr> </vt:lpstr>
      <vt:lpstr>克服困难的方法</vt:lpstr>
      <vt:lpstr>克服困难的挑战</vt:lpstr>
      <vt:lpstr>克服困难的收获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2024-09-29T14:14:18.513</cp:lastPrinted>
  <dcterms:created xsi:type="dcterms:W3CDTF">2024-09-29T06:14:18Z</dcterms:created>
  <dcterms:modified xsi:type="dcterms:W3CDTF">2024-09-29T06:14:20Z</dcterms:modified>
</cp:coreProperties>
</file>