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5AD4C-76FE-4FA1-ADFD-5BE338CB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491D9-D269-4BFD-BF37-6D13718F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93758-ADA6-43A4-8C86-D2C2A022E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8B3CC-21DD-4036-B591-0CD3135D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E74A4-CC5A-4455-8C29-9F357E8AE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3583B-2BA5-484B-B016-5C46938BF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775DD9-9135-4AEE-861A-120E8891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6EC57-A574-42A8-9F63-292ECCABC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ECA2D-26C7-434C-B836-C2CF9116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B86F9-DD19-4B2D-864B-91BAF103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FFF6F-9EF3-409B-9F32-B70971E8C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6136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新媒体营销数据分析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新媒体营销数据概述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数据可视化与报告呈现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10" b="184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探究新媒体营销的效果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通过分析新媒体营销数据，可以了解营销活动的传播效果、用户参与度、转化率等关键指标，进而评估营销策略的有效性。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指导营销策略优化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基于数据分析结果，企业可以调整营销策略，优化活动方案，提高营销效果和ROI。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新媒体市场变化迅速，通过数据分析可以及时了解市场动态和用户需求变化，为企业制定灵活的营销策略提供支持。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量化评估营销效果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数据分析可以对新媒体营销效果进行量化评估，提供客观的数据支持，帮助企业更准确地了解营销活动的成果。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通过分析数据，可以发现营销活动中存在的问题和不足之处，为企业改进营销策略提供有针对性的建议。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指导未来营销策略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基于历史数据分析结果，可以预测未来市场趋势和用户需求变化，为企业制定更具前瞻性的营销策略提供指导。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新媒体营销数据概述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如微博、微信、抖音等，提供用户行为、内容传播等方面的数据。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如百度、腾讯、头条等广告平台，提供广告展示、点击、转化等方面的数据。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第三方数据提供商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如艾瑞、易观等，提供行业趋势、用户画像等方面的数据。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包括内容类型、发布时间、互动情况等。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包括订单量、销售额、转化率等。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包括用户基本属性、兴趣偏好、行为轨迹等。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包括阅读量、点赞量、评论量、转发量等。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通过图表、报告等形式将数据呈现出来，便于理解和应用。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运用统计学、机器学习等方法对数据进行深入分析，挖掘数据背后的规律和趋势。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通过API接口、爬虫等方式收集数据。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对数据进行去重、去噪、填充缺失值等处理。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兴趣爱好与消费习惯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分析用户在社交媒体上的关注、点赞、评论等行为，了解用户的兴趣爱好和消费习惯。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评估用户在社交媒体上的粉丝数、转发量、互动频率等指标，衡量用户的社交影响力和传播力。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人口统计学特征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包括年龄、性别、地域、职业、收入等基本信息，用于描述用户群体的基本属性。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日活/月活用户量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统计每日或每月活跃用户的数量，反映产品的用户规模和活跃度。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用户访问频次与时长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分析用户访问产品的频次和时长，了解用户对产品的依赖程度和黏性。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评估用户在产品内的互动行为，如点赞、评论、分享等，反映用户的参与度和活跃度。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用户活跃度分析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统计在特定时间周期内，新用户在使用产品一段时间后仍然保持活跃的比例，反映产品的用户黏性和吸引力。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通过分析用户行为数据，发现可能导致用户流失的潜在因素，提前进行预警和干预。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用户流失预警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针对已经流失的用户，制定有效的挽回策略，如优惠活动、定向推送等，提高用户回流率。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流失用户挽回策略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用户留存与流失分析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如图片、图表、视频等，评估视觉内容在新媒体营销中的占比和吸引力。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如问答、投票、游戏等，分析互动内容的参与度和用户留存情况。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包括博客文章、新闻稿、社交媒体帖子等，分析不同类型文本内容的数量、质量和受众反馈。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内容类型与分布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87" r="36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追踪用户从接触到内容到最终采取行动的转化率，如购买商品、注册会员等，评估内容对营销目标的贡献。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阅读量/播放量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统计内容被阅读或播放的次数，衡量内容的曝光度和受众覆盖范围。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点赞/转发/评论数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分析用户对内容的认可度和参与度，以及内容在社交媒体上的传播力。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内容传播效果评估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通过数据分析和用户画像，更精准地定位目标受众，提供符合其需求和兴趣的内容。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精准定位目标受众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提高内容质量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加强社交媒体互动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优化内容发布策略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注重内容的原创性、专业性和有趣性，提升用户对内容的认可度和参与度。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积极回应用户评论和反馈，开展有趣的互动活动，提高用户在社交媒体上的参与度和留存率。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根据用户活跃时间和内容类型的特点，合理安排内容发布时间和频率，提高内容的曝光度和传播效果。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内容优化建议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https://d.book118.com/438056136026006042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2024-09-21T05:28:22.421</cp:lastPrinted>
  <dcterms:created xsi:type="dcterms:W3CDTF">2024-09-20T21:28:22Z</dcterms:created>
  <dcterms:modified xsi:type="dcterms:W3CDTF">2024-09-20T21:28:24Z</dcterms:modified>
</cp:coreProperties>
</file>