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AC552-7C5E-4357-B303-7683C7A2C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4CA07-BC77-4740-BAF2-2EAB89865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7E015-A84A-4A4C-B2B1-5EC1EFB6B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830D3-FA1C-4AA2-AF3C-F4D4C8AF1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44735-403A-4995-AA86-C4EE73768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B5885-83A4-4206-81F0-6A96A4A2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E7600B-EB75-40FC-866F-5EECD5718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63EEF-E961-4F1D-AA59-66CD303E5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7C640-A959-45CA-9071-1DAB32EFC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8E848-2B88-465D-9A8C-3BAF389A1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AF00F-0215-4D4D-831B-9B1BF7733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7030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AA县卫生局卫生监督所积极开展卫生监督绩效考评和稽查工作总结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绩效考评工作概述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稽查工作概述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绩效考评和稽查工作成果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提高卫生监督效率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通过对卫生监督工作的绩效考评和稽查，发现存在的问题和不足，提出改进措施，提高卫生监督工作的效率和质量。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保障公众健康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卫生监督工作是保障公众健康的重要环节，通过绩效考评和稽查，确保卫生监督工作得到有效执行，为公众提供安全、卫生的生活环境。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推动卫生监督事业发展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绩效考评和稽查是推动卫生监督事业发展的重要手段，可以促进卫生监督工作的规范化、科学化和法制化。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绩效考评实施情况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详细介绍绩效考评的目标设定、指标设计、考评方法、实施过程及结果反馈等情况。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工作成效与亮点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重点介绍在绩效考评和稽查工作中取得的成效和亮点，如提高监督效率、创新监督方式等方面的经验和做法。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提出针对存在问题和不足的改进措施，以及下一步的工作计划和目标。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卫生监督所工作概况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简要介绍AA县卫生局卫生监督所的职责、人员构成、工作范围等基本情况。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稽查工作开展情况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详细介绍稽查工作的计划制定、组织实施、发现问题及整改措施等情况。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客观分析在绩效考评和稽查工作中存在的问题和不足，如人员素质、监督机制等方面的缺陷。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绩效考评工作概述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通过绩效考评，全面了解卫生监督所工作状况，提升监督效能，促进卫生监督工作持续改进。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公开、公正、公平；实事求是、客观公正；定量与定性相结合；奖惩分明、激励与约束并重。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05" r="70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AA县卫生局卫生监督所全体工作人员。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包括日常卫生监督检查、专项整治、投诉举报处理、行政处罚、行政许可等各方面工作。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考评对象和范围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采用综合评分法，根据各项工作的完成情况、质量、效率等因素进行评分，并结合群众满意度调查结果进行综合评定。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制定考评方案→发布考评通知→组织自评→开展互评→汇总评分→结果反馈→问题整改→总结提升。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稽查工作概述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稽查目标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通过定期或不定期的稽查，确保卫生监督工作的有效执行，提高卫生监督水平，保障公众健康。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稽查原则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坚持公正、公开、公平的原则，依法依规进行稽查，确保稽查结果的客观性和准确性。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稽查目标和原则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08" r="14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包括各级卫生监督机构及其工作人员，以及涉及卫生监督工作的相关单位和个人。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稽查对象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涵盖卫生监督工作的各个方面，如行政许可、监督检查、行政处罚等。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稽查范围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稽查对象和范围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稽查方法和流程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稽查方法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采用现场检查、查阅资料、询问相关人员等方式进行稽查。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稽查流程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制定稽查计划，确定稽查对象和范围，组织稽查人员开展现场检查，整理分析稽查结果，提出处理意见和建议，撰写稽查报告并上报相关部门。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绩效考评和稽查工作成果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https://d.book118.com/438057030135006027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2024-09-05T23:53:01.611</cp:lastPrinted>
  <dcterms:created xsi:type="dcterms:W3CDTF">2024-09-05T15:53:01Z</dcterms:created>
  <dcterms:modified xsi:type="dcterms:W3CDTF">2024-09-05T15:53:03Z</dcterms:modified>
</cp:coreProperties>
</file>