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5448-95F4-4445-A368-30EDE147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364A0-00FE-432A-A303-5DCF7BAC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96514-3044-4099-AEBF-2C55020A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43277-2C21-4A63-B89E-9179C2ABF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D1A43-3D1B-462D-97FD-CFCD80B9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E6CC19-3719-4E36-B712-11E9B4142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04174-04DE-42B5-8B9B-0CC7B611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CADCA-F621-46CE-B9C8-BE3744D01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50E48-4845-4870-885B-40D3D8DA1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11C78-D8E5-4225-87E6-C2159210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1F7E4-F3FB-4571-9216-1C84A1B27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7044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湖北省预防接种查验证明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预防接种查验证明的办理流程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预防接种查验证明的常见问题与解答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预防接种查验证明的宣传和教育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预防接种是预防和控制传染病最经济、有效的手段，通过接种疫苗，可以显著降低儿童患传染病的风险。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对于易感人群，尤其是儿童和老年人，预防接种能够提高他们的免疫力，保护他们免受传染病侵害。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通过广泛实施预防接种，可以保护整个社区和国家的健康，降低医疗负担，维护社会稳定。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促进群体健康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查验证明是规范预防接种管理的有效手段，可以确保儿童按时、按需接种疫苗。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规范预防接种管理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通过查验证明，可以提醒和督促家长及时为孩子接种疫苗，从而提高接种率。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提高接种率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查验证明能够保障儿童的合法权益，确保他们能够顺利入学、入托，不受传染病威胁。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保障儿童权益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查验证明的必要性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入学、入托必备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根据相关规定，儿童入学、入托时需要提供预防接种查验证明，否则可能影响孩子正常入学、入托。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保障校园安全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查验证明能够保障校园安全，降低儿童在集体生活中发生传染病的风险。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提高家长意识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通过查验证明，可以促使家长更加重视孩子的预防接种工作，提高家长对儿童健康的关注度。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查验证明与儿童入学、入托的关系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儿童性别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标明儿童的性别，有助于了解儿童生长发育情况。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出生日期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记录儿童的出生日期，以便核对儿童年龄和接种时间。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儿童姓名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证明中应包含儿童的姓名，确保信息准确无误。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接种部位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注明接种的部位，有助于避免接种错误和不良反应。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接种日期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详细记录每次接种的时间，有助于了解接种进度和补种建议。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标明接种的疫苗种类，包括免费疫苗和自费疫苗，确保儿童得到全面保护。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发放机构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明确查验证明的发放机构，一般为当地的卫生健康行政部门或社区卫生服务中心。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规定查验证明的有效期，一般为一年或两年，过期需重新查验。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制定查验证明的管理要求，包括查验证明的保管、更新和补办等事项。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查验证明的发放与管理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预防接种查验证明的办理流程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https://d.book118.com/438057044114006047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2024-09-29T02:28:37.530</cp:lastPrinted>
  <dcterms:created xsi:type="dcterms:W3CDTF">2024-09-28T18:28:37Z</dcterms:created>
  <dcterms:modified xsi:type="dcterms:W3CDTF">2024-09-28T18:28:39Z</dcterms:modified>
</cp:coreProperties>
</file>