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81060-5264-46E3-A125-921D43527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425E1-42B8-4AA5-9A08-79CE050DE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520F8-0BE9-4F6F-AF98-658689A25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DDF92-E6D5-4F0B-A494-A25F940A5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8F8078-87F1-47AD-9854-6070D3D26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F1F00A-44B3-4BB9-8D9C-9B29CF0BE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81F2D4-E9B5-4079-81F6-98653FEB3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63E88-42C7-4D34-B238-A8258206E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8F878-277D-4AE8-B60E-497A5FCC1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80233-061E-4573-A9AB-3E44B6C91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BA1F8-BFB6-455C-98AF-02E6EBE74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5705406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《消防自动化》ppt课件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消防自动化概述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消防自动化系统组成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消防自动化技术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消防自动化案例分析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消防自动化未来展望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消防自动化概述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消防自动化定义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自动化控制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高效应急响应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消防自动化的定义与特点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消防自动化是指利用现代信息技术和自动化控制技术，实现对消防设施、设备和系统的远程监控、智能控制和高效管理，以提高消防安全水平和应急响应能力。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消防自动化通过自动化控制系统实现对消防设施、设备和系统的远程监控和智能控制，减少人工干预，提高工作效率。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消防自动化采用信息化管理手段，对消防设施、设备和系统进行全面、实时的数据采集、处理和分析，为消防安全管理提供科学依据。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消防自动化能够快速响应火灾等突发事件，通过智能分析、自动报警和远程控制等功能，迅速启动应急预案，提高应急响应效率。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消防自动化的历史与发展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早期的消防自动化技术主要集中在火灾自动报警系统，利用烟雾探测器等设备实现对火灾的初步监测。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随着信息技术和自动化技术的发展，消防自动化逐渐向智能化、集成化方向发展，出现了智能消防系统等更为先进的消防自动化技术。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未来，消防自动化将进一步融合物联网、大数据、人工智能等先进技术，实现更加智能化、高效化的消防安全管理。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住宅小区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住宅小区是消防自动化的重要应用场景，通过安装智能烟雾探测器、智能消火栓等设备，实现对小区消防安全的实时监控和管理。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商场、酒店、学校等公共场所也是消防自动化的重要应用场景，通过安装智能火灾报警系统、智能应急照明系统等设备，保障公共场所的消防安全。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工业园区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工业园区内的企业众多，火灾风险较高，通过建立智能消防系统，实现对园区内各企业的消防设施、设备和系统的远程监控和管理，提高工业园区的火灾防控能力。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消防自动化的应用场景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消防自动化系统组成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探测报警系统是消防自动化的核心组成部分，主要用于实时监测火灾发生时的烟雾、温度、火焰等异常情况，及时发出警报并通知相关人员采取措施。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探测报警系统通常包括各种类型的火灾探测器、报警控制器和通讯模块等设备，能够实现自动或手动触发报警，并通过消防控制中心进行集中管理和调度。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探测报警系统的性能指标包括探测准确率、响应速度和稳定性等，对于保障人员生命财产安全具有重要意义。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432" r="11432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探测报警系统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灭火控制系统是消防自动化系统中的重要组成部分，主要用于在火灾发生时自动或手动启动灭火设备，及时扑灭火灾，减少损失。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灭火控制系统通常包括灭火器、灭火泵、喷头等设备，能够根据不同的火灾类型和场所选择合适的灭火方式，如气体灭火、水灭火、干粉灭火等。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灭火控制系统的性能指标包括灭火效率、安全性和可靠性等，对于保障人员生命财产安全具有重要意义。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07" b="2990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灭火控制系统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联动控制系统是消防自动化系统中的重要组成部分，主要用于实现消防设施的联动控制，提高火灾扑救的效率。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联动控制系统通常包括消防泵、排烟机、防火门等设备，能够根据火灾发生时的实际情况自动或手动控制相关设备的运行，实现协同作战。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联动控制系统的性能指标包括控制精度、稳定性和可靠性等，对于保障人员生命财产安全具有重要意义。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886" b="2088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836" r="11836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联动控制系统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通讯指挥系统的性能指标包括通讯质量、稳定性和可靠性等，对于保障人员生命财产安全具有重要意义。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通讯指挥系统是消防自动化系统中的重要组成部分，主要用于实现消防人员之间的通讯联络和指挥调度。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通讯指挥系统通常包括无线通信、有线通信和计算机通信等设备，能够实现语音、视频和数据的传输和控制，为消防人员提供实时的火场信息和指挥调度服务。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4762" b="4762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263" r="263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4762" b="4762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通讯指挥系统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消防自动化技术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https://d.book118.com/438057054061006037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2024-09-17T07:06:41.247</cp:lastPrinted>
  <dcterms:created xsi:type="dcterms:W3CDTF">2024-09-16T23:06:41Z</dcterms:created>
  <dcterms:modified xsi:type="dcterms:W3CDTF">2024-09-16T23:06:43Z</dcterms:modified>
</cp:coreProperties>
</file>