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385.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9747FC-B5FB-4DC3-AAF3-FB73BAD967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444747-5138-4F02-9274-B73E049B21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F5CE76-A470-42E0-84A7-0BA821585A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2EB3C5-10D7-4528-8EC2-2F3C7FE8B3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AE3986-BA5E-4E7D-A5E0-92BF803965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8DE737-3633-4C73-A124-5BBD9B7AB2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1196BA-2AC6-46AA-808E-F3C4C191DD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C86405-D2AB-42B5-A70D-8C5A2B2821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DD9BC6-90FE-4837-A2D8-741D47D2C5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6FA241-63CF-40C7-91F3-FD21987F1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082293-CC84-45FD-B152-427E5490D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26" Type="http://schemas.openxmlformats.org/officeDocument/2006/relationships/tags" Target="../tags/tag276.xml" /><Relationship Id="rId27" Type="http://schemas.openxmlformats.org/officeDocument/2006/relationships/tags" Target="../tags/tag277.xml" /><Relationship Id="rId28" Type="http://schemas.openxmlformats.org/officeDocument/2006/relationships/tags" Target="../tags/tag278.xml" /><Relationship Id="rId29" Type="http://schemas.openxmlformats.org/officeDocument/2006/relationships/tags" Target="../tags/tag279.xml" /><Relationship Id="rId3" Type="http://schemas.openxmlformats.org/officeDocument/2006/relationships/notesSlide" Target="../notesSlides/notesSlide2.xml" /><Relationship Id="rId30" Type="http://schemas.openxmlformats.org/officeDocument/2006/relationships/tags" Target="../tags/tag280.xml" /><Relationship Id="rId31" Type="http://schemas.openxmlformats.org/officeDocument/2006/relationships/tags" Target="../tags/tag281.xml" /><Relationship Id="rId32" Type="http://schemas.openxmlformats.org/officeDocument/2006/relationships/tags" Target="../tags/tag282.xml" /><Relationship Id="rId33" Type="http://schemas.openxmlformats.org/officeDocument/2006/relationships/tags" Target="../tags/tag283.xml" /><Relationship Id="rId34" Type="http://schemas.openxmlformats.org/officeDocument/2006/relationships/tags" Target="../tags/tag284.xml" /><Relationship Id="rId35" Type="http://schemas.openxmlformats.org/officeDocument/2006/relationships/tags" Target="../tags/tag285.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0.xml" /><Relationship Id="rId11" Type="http://schemas.openxmlformats.org/officeDocument/2006/relationships/tags" Target="../tags/tag291.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image" Target="../media/image3.png" /><Relationship Id="rId9" Type="http://schemas.openxmlformats.org/officeDocument/2006/relationships/image" Target="../media/image4.sv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image" Target="../media/image5.png" /><Relationship Id="rId7" Type="http://schemas.openxmlformats.org/officeDocument/2006/relationships/tags" Target="../tags/tag29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9.xml" /><Relationship Id="rId11" Type="http://schemas.openxmlformats.org/officeDocument/2006/relationships/tags" Target="../tags/tag300.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95.xml" /><Relationship Id="rId5" Type="http://schemas.openxmlformats.org/officeDocument/2006/relationships/tags" Target="../tags/tag296.xml" /><Relationship Id="rId6" Type="http://schemas.openxmlformats.org/officeDocument/2006/relationships/tags" Target="../tags/tag297.xml" /><Relationship Id="rId7" Type="http://schemas.openxmlformats.org/officeDocument/2006/relationships/tags" Target="../tags/tag298.xml" /><Relationship Id="rId8" Type="http://schemas.openxmlformats.org/officeDocument/2006/relationships/image" Target="../media/image3.png" /><Relationship Id="rId9" Type="http://schemas.openxmlformats.org/officeDocument/2006/relationships/image" Target="../media/image4.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image" Target="../media/image5.png" /><Relationship Id="rId7" Type="http://schemas.openxmlformats.org/officeDocument/2006/relationships/tags" Target="../tags/tag30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304.xml" /><Relationship Id="rId5" Type="http://schemas.openxmlformats.org/officeDocument/2006/relationships/tags" Target="../tags/tag305.xml" /><Relationship Id="rId6" Type="http://schemas.openxmlformats.org/officeDocument/2006/relationships/image" Target="../media/image5.png" /><Relationship Id="rId7" Type="http://schemas.openxmlformats.org/officeDocument/2006/relationships/tags" Target="../tags/tag30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307.xml" /><Relationship Id="rId5" Type="http://schemas.openxmlformats.org/officeDocument/2006/relationships/tags" Target="../tags/tag308.xml" /><Relationship Id="rId6" Type="http://schemas.openxmlformats.org/officeDocument/2006/relationships/image" Target="../media/image5.png" /><Relationship Id="rId7" Type="http://schemas.openxmlformats.org/officeDocument/2006/relationships/tags" Target="../tags/tag30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4.xml" /><Relationship Id="rId11" Type="http://schemas.openxmlformats.org/officeDocument/2006/relationships/tags" Target="../tags/tag315.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tags" Target="../tags/tag312.xml" /><Relationship Id="rId7" Type="http://schemas.openxmlformats.org/officeDocument/2006/relationships/tags" Target="../tags/tag313.xml" /><Relationship Id="rId8" Type="http://schemas.openxmlformats.org/officeDocument/2006/relationships/image" Target="../media/image3.png" /><Relationship Id="rId9" Type="http://schemas.openxmlformats.org/officeDocument/2006/relationships/image" Target="../media/image4.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16.xml" /><Relationship Id="rId5" Type="http://schemas.openxmlformats.org/officeDocument/2006/relationships/tags" Target="../tags/tag317.xml" /><Relationship Id="rId6" Type="http://schemas.openxmlformats.org/officeDocument/2006/relationships/image" Target="../media/image5.png" /><Relationship Id="rId7" Type="http://schemas.openxmlformats.org/officeDocument/2006/relationships/tags" Target="../tags/tag3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19.xml" /><Relationship Id="rId5" Type="http://schemas.openxmlformats.org/officeDocument/2006/relationships/tags" Target="../tags/tag320.xml" /><Relationship Id="rId6" Type="http://schemas.openxmlformats.org/officeDocument/2006/relationships/image" Target="../media/image5.png" /><Relationship Id="rId7" Type="http://schemas.openxmlformats.org/officeDocument/2006/relationships/tags" Target="../tags/tag3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22.xml" /><Relationship Id="rId5" Type="http://schemas.openxmlformats.org/officeDocument/2006/relationships/tags" Target="../tags/tag323.xml" /><Relationship Id="rId6" Type="http://schemas.openxmlformats.org/officeDocument/2006/relationships/image" Target="../media/image5.png" /><Relationship Id="rId7" Type="http://schemas.openxmlformats.org/officeDocument/2006/relationships/tags" Target="../tags/tag32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25.xml" /><Relationship Id="rId5" Type="http://schemas.openxmlformats.org/officeDocument/2006/relationships/tags" Target="../tags/tag326.xml" /><Relationship Id="rId6" Type="http://schemas.openxmlformats.org/officeDocument/2006/relationships/image" Target="../media/image5.png" /><Relationship Id="rId7" Type="http://schemas.openxmlformats.org/officeDocument/2006/relationships/tags" Target="../tags/tag32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2.xml" /><Relationship Id="rId11" Type="http://schemas.openxmlformats.org/officeDocument/2006/relationships/tags" Target="../tags/tag333.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28.xml" /><Relationship Id="rId5" Type="http://schemas.openxmlformats.org/officeDocument/2006/relationships/tags" Target="../tags/tag329.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image" Target="../media/image3.png" /><Relationship Id="rId9" Type="http://schemas.openxmlformats.org/officeDocument/2006/relationships/image" Target="../media/image4.sv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34.xml" /><Relationship Id="rId5" Type="http://schemas.openxmlformats.org/officeDocument/2006/relationships/tags" Target="../tags/tag335.xml" /><Relationship Id="rId6" Type="http://schemas.openxmlformats.org/officeDocument/2006/relationships/image" Target="../media/image5.png" /><Relationship Id="rId7" Type="http://schemas.openxmlformats.org/officeDocument/2006/relationships/tags" Target="../tags/tag33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5.png" /><Relationship Id="rId7" Type="http://schemas.openxmlformats.org/officeDocument/2006/relationships/tags" Target="../tags/tag33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image" Target="../media/image5.png" /><Relationship Id="rId7" Type="http://schemas.openxmlformats.org/officeDocument/2006/relationships/tags" Target="../tags/tag34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43.xml" /><Relationship Id="rId5" Type="http://schemas.openxmlformats.org/officeDocument/2006/relationships/tags" Target="../tags/tag344.xml" /><Relationship Id="rId6" Type="http://schemas.openxmlformats.org/officeDocument/2006/relationships/image" Target="../media/image5.png" /><Relationship Id="rId7" Type="http://schemas.openxmlformats.org/officeDocument/2006/relationships/tags" Target="../tags/tag34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46.xml" /><Relationship Id="rId5" Type="http://schemas.openxmlformats.org/officeDocument/2006/relationships/tags" Target="../tags/tag347.xml" /><Relationship Id="rId6" Type="http://schemas.openxmlformats.org/officeDocument/2006/relationships/image" Target="../media/image5.png" /><Relationship Id="rId7" Type="http://schemas.openxmlformats.org/officeDocument/2006/relationships/tags" Target="../tags/tag34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53.xml" /><Relationship Id="rId11" Type="http://schemas.openxmlformats.org/officeDocument/2006/relationships/tags" Target="../tags/tag35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49.xml" /><Relationship Id="rId5" Type="http://schemas.openxmlformats.org/officeDocument/2006/relationships/tags" Target="../tags/tag350.xml" /><Relationship Id="rId6" Type="http://schemas.openxmlformats.org/officeDocument/2006/relationships/tags" Target="../tags/tag351.xml" /><Relationship Id="rId7" Type="http://schemas.openxmlformats.org/officeDocument/2006/relationships/tags" Target="../tags/tag352.xml" /><Relationship Id="rId8" Type="http://schemas.openxmlformats.org/officeDocument/2006/relationships/image" Target="../media/image3.png" /><Relationship Id="rId9" Type="http://schemas.openxmlformats.org/officeDocument/2006/relationships/image" Target="../media/image4.sv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image" Target="../media/image5.png" /><Relationship Id="rId7" Type="http://schemas.openxmlformats.org/officeDocument/2006/relationships/tags" Target="../tags/tag35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62.xml" /><Relationship Id="rId11" Type="http://schemas.openxmlformats.org/officeDocument/2006/relationships/tags" Target="../tags/tag363.xml" /><Relationship Id="rId2" Type="http://schemas.openxmlformats.org/officeDocument/2006/relationships/themeOverride" Target="../theme/themeOverride22.xml" /><Relationship Id="rId3" Type="http://schemas.openxmlformats.org/officeDocument/2006/relationships/notesSlide" Target="../notesSlides/notesSlide22.xml" /><Relationship Id="rId4" Type="http://schemas.openxmlformats.org/officeDocument/2006/relationships/tags" Target="../tags/tag358.xml" /><Relationship Id="rId5" Type="http://schemas.openxmlformats.org/officeDocument/2006/relationships/tags" Target="../tags/tag359.xml" /><Relationship Id="rId6" Type="http://schemas.openxmlformats.org/officeDocument/2006/relationships/tags" Target="../tags/tag360.xml" /><Relationship Id="rId7" Type="http://schemas.openxmlformats.org/officeDocument/2006/relationships/tags" Target="../tags/tag361.xml" /><Relationship Id="rId8" Type="http://schemas.openxmlformats.org/officeDocument/2006/relationships/image" Target="../media/image3.png" /><Relationship Id="rId9" Type="http://schemas.openxmlformats.org/officeDocument/2006/relationships/image" Target="../media/image4.sv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68.xml" /><Relationship Id="rId11" Type="http://schemas.openxmlformats.org/officeDocument/2006/relationships/tags" Target="../tags/tag369.xml" /><Relationship Id="rId2" Type="http://schemas.openxmlformats.org/officeDocument/2006/relationships/themeOverride" Target="../theme/themeOverride23.xml" /><Relationship Id="rId3" Type="http://schemas.openxmlformats.org/officeDocument/2006/relationships/notesSlide" Target="../notesSlides/notesSlide23.xml" /><Relationship Id="rId4" Type="http://schemas.openxmlformats.org/officeDocument/2006/relationships/tags" Target="../tags/tag364.xml" /><Relationship Id="rId5" Type="http://schemas.openxmlformats.org/officeDocument/2006/relationships/tags" Target="../tags/tag365.xml" /><Relationship Id="rId6" Type="http://schemas.openxmlformats.org/officeDocument/2006/relationships/tags" Target="../tags/tag366.xml" /><Relationship Id="rId7" Type="http://schemas.openxmlformats.org/officeDocument/2006/relationships/tags" Target="../tags/tag367.xml" /><Relationship Id="rId8" Type="http://schemas.openxmlformats.org/officeDocument/2006/relationships/image" Target="../media/image3.png" /><Relationship Id="rId9" Type="http://schemas.openxmlformats.org/officeDocument/2006/relationships/image" Target="../media/image4.sv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4.xml" /><Relationship Id="rId3" Type="http://schemas.openxmlformats.org/officeDocument/2006/relationships/notesSlide" Target="../notesSlides/notesSlide24.xml" /><Relationship Id="rId4" Type="http://schemas.openxmlformats.org/officeDocument/2006/relationships/tags" Target="../tags/tag370.xml" /><Relationship Id="rId5" Type="http://schemas.openxmlformats.org/officeDocument/2006/relationships/tags" Target="../tags/tag371.xml" /><Relationship Id="rId6" Type="http://schemas.openxmlformats.org/officeDocument/2006/relationships/image" Target="../media/image5.png" /><Relationship Id="rId7" Type="http://schemas.openxmlformats.org/officeDocument/2006/relationships/tags" Target="../tags/tag372.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5.xml" /><Relationship Id="rId3" Type="http://schemas.openxmlformats.org/officeDocument/2006/relationships/notesSlide" Target="../notesSlides/notesSlide25.xml" /><Relationship Id="rId4" Type="http://schemas.openxmlformats.org/officeDocument/2006/relationships/tags" Target="../tags/tag373.xml" /><Relationship Id="rId5" Type="http://schemas.openxmlformats.org/officeDocument/2006/relationships/tags" Target="../tags/tag374.xml" /><Relationship Id="rId6" Type="http://schemas.openxmlformats.org/officeDocument/2006/relationships/image" Target="../media/image5.png" /><Relationship Id="rId7" Type="http://schemas.openxmlformats.org/officeDocument/2006/relationships/tags" Target="../tags/tag37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80.xml" /><Relationship Id="rId11" Type="http://schemas.openxmlformats.org/officeDocument/2006/relationships/tags" Target="../tags/tag381.xml" /><Relationship Id="rId2" Type="http://schemas.openxmlformats.org/officeDocument/2006/relationships/themeOverride" Target="../theme/themeOverride26.xml" /><Relationship Id="rId3" Type="http://schemas.openxmlformats.org/officeDocument/2006/relationships/notesSlide" Target="../notesSlides/notesSlide26.xml" /><Relationship Id="rId4" Type="http://schemas.openxmlformats.org/officeDocument/2006/relationships/tags" Target="../tags/tag376.xml" /><Relationship Id="rId5" Type="http://schemas.openxmlformats.org/officeDocument/2006/relationships/tags" Target="../tags/tag377.xml" /><Relationship Id="rId6" Type="http://schemas.openxmlformats.org/officeDocument/2006/relationships/tags" Target="../tags/tag378.xml" /><Relationship Id="rId7" Type="http://schemas.openxmlformats.org/officeDocument/2006/relationships/tags" Target="../tags/tag379.xml" /><Relationship Id="rId8" Type="http://schemas.openxmlformats.org/officeDocument/2006/relationships/image" Target="../media/image3.png" /><Relationship Id="rId9" Type="http://schemas.openxmlformats.org/officeDocument/2006/relationships/image" Target="../media/image4.sv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7.xml" /><Relationship Id="rId3" Type="http://schemas.openxmlformats.org/officeDocument/2006/relationships/notesSlide" Target="../notesSlides/notesSlide27.xml" /><Relationship Id="rId4" Type="http://schemas.openxmlformats.org/officeDocument/2006/relationships/tags" Target="../tags/tag382.xml" /><Relationship Id="rId5" Type="http://schemas.openxmlformats.org/officeDocument/2006/relationships/tags" Target="../tags/tag383.xml" /><Relationship Id="rId6" Type="http://schemas.openxmlformats.org/officeDocument/2006/relationships/image" Target="../media/image5.png" /><Relationship Id="rId7" Type="http://schemas.openxmlformats.org/officeDocument/2006/relationships/tags" Target="../tags/tag384.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600560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地方金融稳定发展组织模式的选择及其操作系统的构建基于规则系统理论的扩展分析框架</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三、地方金融稳定发展操作系统的构建</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3"/>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1" name="椭圆 60"/>
          <p:cNvSpPr/>
          <p:nvPr>
            <p:custDataLst>
              <p:tags r:id="rId14"/>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2" name="椭圆 61"/>
          <p:cNvSpPr/>
          <p:nvPr>
            <p:custDataLst>
              <p:tags r:id="rId15"/>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7" name="文本框 66"/>
          <p:cNvSpPr txBox="1"/>
          <p:nvPr>
            <p:custDataLst>
              <p:tags r:id="rId16"/>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五、结论</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7"/>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8"/>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9"/>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20"/>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二、地方金融稳定发展组织模式的选择</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1"/>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22"/>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23"/>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4"/>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四、基于规则系统理论的扩展分析框架</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5"/>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4" name="椭圆 83"/>
          <p:cNvSpPr/>
          <p:nvPr>
            <p:custDataLst>
              <p:tags r:id="rId26"/>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5" name="椭圆 84"/>
          <p:cNvSpPr/>
          <p:nvPr>
            <p:custDataLst>
              <p:tags r:id="rId27"/>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9" name="文本框 88"/>
          <p:cNvSpPr txBox="1"/>
          <p:nvPr>
            <p:custDataLst>
              <p:tags r:id="rId28"/>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9"/>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30"/>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1"/>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2"/>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3"/>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4"/>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全球经济的发展，金融市场的稳定与繁荣对地方经济具有深远的影响。在此背景下，地方金融稳定发展组织模式及其操作系统的构建显得尤为重要。本次演示以规则系统理论为出发点，探讨地方金融稳定发展组织模式的选择，以及如何构建有效的操作系统，以期为地方金融的稳定发展提供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二、地方金融稳定发展组织模式的选择</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二、地方金融稳定发展组织模式的选择</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以政府为主导的组织模式：在这种模式下，政府在金融稳定发展中扮演重要角色，通过制定政策、法规和干预市场来确保金融稳定。它的优点在于，政府能够快速、有效地控制局势，但其也可能会限制市场机制的发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二、地方金融稳定发展组织模式的选择</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2、以市场为主导的组织模式：这种模式强调市场在金融资源配置中的决定性作用，政府只起到监管和引导的作用。这种模式有利于激发市场活力，提高金融效率，但也可能导致市场失控的风险。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二、地方金融稳定发展组织模式的选择</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3、混合组织模式：混合模式是上述两种模式的结合，既强调政府的主导作用，又注重市场的调节作用。这种模式既能保证金融稳定，又能激发市场活力，但需要精确的调控和决策。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三、地方金融稳定发展操作系统的构建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三、地方金融稳定发展操作系统的构建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1、构建有效的风险评估和预警系统：这包括对地方金融市场的全面风险评估，以及对可能出现的风险的预警。系统应具备对历史数据的分析能力，并能根据实际情况作出快速响应。</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三、地方金融稳定发展操作系统的构建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2、完善的信息管理系统：信息管理系统是操作系统的核心，它负责收集、整理、分析和传递各类金融信息，包括市场动态、政策变化、风险情况等，以确保决策者能及时、准确地获取信息。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三、地方金融稳定发展操作系统的构建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3、科学的决策支持系统：该系统应提供各类决策工具和建议算法，帮助决策者制定科学的决策，提高决策效率和准确性。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三、地方金融稳定发展操作系统的构建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4、建立健全的监管系统：监管系统应对金融机构、市场活动进行全面、透明、公正的监管，确保金融市场的稳定和公平竞争。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四、基于规则系统理论的扩展分析框架</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四、基于规则系统理论的扩展分析框架</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基于规则系统理论，我们可以将上述组织模式和操作系统进行扩展分析。规则系统理论强调规则的制定、执行和调整，对于地方金融稳定发展组织模式的选择，应着重考虑以下规则：</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四、基于规则系统理论的扩展分析框架</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1、法律法规：制定和完善相关法律法规是地方金融稳定发展的基础。它提供了明确的规范，使得所有参与者能明确自己的权利和义务，同时也为监管提供了依据。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四、基于规则系统理论的扩展分析框架</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2、政策指导：政策指导是引导金融稳定发展的重要工具。政府应通过合理的政策引导市场的发展，同时也要根据市场的反馈调整政策。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四、基于规则系统理论的扩展分析框架</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3、市场规则：市场规则的制定应充分考虑金融稳定发展的需要，包括市场准入、退出机制、交易规则等。同时，应建立完善的市场监管机制，防止市场失控。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四、基于规则系统理论的扩展分析框架</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4、风险管理规则：风险管理规则是确保金融稳定的关键。这包括风险识别、评估、控制等环节的规则制定，以及如何根据实际情况调整这些规则。</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五、结论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五、结论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地方金融稳定发展组织模式的选择及其操作系统的构建是地方经济发展的重要环节。选择合适的组织模式和构建有效的操作系统对于确保地方金融市场的稳定与繁荣至关重要。基于规则系统理论的扩展分析框架为这一问题的研究提供了新的视角和方法。在实际操作中，各地方应根据自身实际情况，科学制定相关规则和政策，以促进地方金融市场的健康、稳定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货币政策框架理论</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货币政策框架理论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货币政策框架是中央银行制定和实施货币政策的指导原则。传统的货币政策框架主要通货膨胀和经济增长，通过调节利率和货币供应量来达到目标。然而，随着金融市场的不断发展和金融创新的涌现，货币政策制定需要考虑更多的因素，包括金融稳定。</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货币政策框架理论</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货币政策框架理论认为，货币政策应该考虑金融稳定因素，并将其纳入决策中。货币政策与金融稳定之间存在相互影响，货币政策可以通过影响资产价格、市场情绪和市场流动性等来影响金融稳定。因此，货币政策制定需要考虑到金融稳定因素，以避免金融市场的不稳定和金融风险的积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实证分析</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实证分析</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为了探讨如何实现金融稳定和货币政策的协调，本次演示选取了美国作为研究对象，通过分析美国货币政策对金融稳定的影响来进行实证研究。</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https://d.book118.com/438060056024006032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2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0.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9.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5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3.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6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1.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4.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28</Slides>
  <Notes>27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28</vt:i4>
      </vt:variant>
    </vt:vector>
  </HeadingPairs>
  <TitlesOfParts>
    <vt:vector baseType="lpstr" size="36">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PowerPoint Presentation</vt:lpstr>
      <vt:lpstr>一、引言</vt:lpstr>
      <vt:lpstr>PowerPoint Presentation</vt:lpstr>
      <vt:lpstr>二、地方金融稳定发展组织模式的选择</vt:lpstr>
      <vt:lpstr>二、地方金融稳定发展组织模式的选择</vt:lpstr>
      <vt:lpstr>二、地方金融稳定发展组织模式的选择</vt:lpstr>
      <vt:lpstr>PowerPoint Presentation</vt:lpstr>
      <vt:lpstr>三、地方金融稳定发展操作系统的构建</vt:lpstr>
      <vt:lpstr>三、地方金融稳定发展操作系统的构建</vt:lpstr>
      <vt:lpstr>三、地方金融稳定发展操作系统的构建</vt:lpstr>
      <vt:lpstr>三、地方金融稳定发展操作系统的构建</vt:lpstr>
      <vt:lpstr>PowerPoint Presentation</vt:lpstr>
      <vt:lpstr>四、基于规则系统理论的扩展分析框架</vt:lpstr>
      <vt:lpstr>四、基于规则系统理论的扩展分析框架</vt:lpstr>
      <vt:lpstr>四、基于规则系统理论的扩展分析框架</vt:lpstr>
      <vt:lpstr>四、基于规则系统理论的扩展分析框架</vt:lpstr>
      <vt:lpstr>四、基于规则系统理论的扩展分析框架</vt:lpstr>
      <vt:lpstr>PowerPoint Presentation</vt:lpstr>
      <vt:lpstr>五、结论</vt:lpstr>
      <vt:lpstr>PowerPoint Presentation</vt:lpstr>
      <vt:lpstr>PowerPoint Presentation</vt:lpstr>
      <vt:lpstr>货币政策框架理论</vt:lpstr>
      <vt:lpstr>货币政策框架理论</vt:lpstr>
      <vt:lpstr>PowerPoint Presentation</vt:lpstr>
      <vt:lpstr>实证分析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2024-09-09T11:34:21.174</cp:lastPrinted>
  <dcterms:created xsi:type="dcterms:W3CDTF">2024-09-09T03:34:21Z</dcterms:created>
  <dcterms:modified xsi:type="dcterms:W3CDTF">2024-09-09T03:34:29Z</dcterms:modified>
</cp:coreProperties>
</file>