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AA303-5E97-4321-9EE9-A6D2BE0B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939B0-835D-41C5-A3EF-CD445947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EE1D5-08C8-42FE-914D-144BB7204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8AFA7-49E2-4FA9-B304-C0A9A65B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05DE5-0D34-4436-8DF8-0C98FD4F1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9E50E0-0BB8-4CF3-9736-6397DF88B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8F5DA-EB08-4FC6-A558-86E651076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2DD91-CEEC-472F-B8E2-43CE7E457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D7F3E-5598-4A6C-A91A-6D16296BE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F8954-CB3E-4A28-ABE5-3A1C92780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B01A5-A4B0-44AE-8E93-CFC6D162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1061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护理课件ppt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15" r="343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护理是一门关注人类健康、疾病和死亡的学科，它涉及到对患者的照顾、病情观察、康复指导等方面。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护理是医疗体系中不可或缺的一部分，它对于患者的康复、生活质量以及医疗效果都有着至关重要的影响。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提供患者病情监测、基础护理、心理支持等服务，协助医生进行治疗，参与患者健康教育等。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具备扎实的医学知识、技能和良好的沟通能力、团队协作精神等。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尊重患者的自主权、保密性、知情同意等基本权利，遵循公正、仁慈、诚实的原则。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遵守国家法律法规，执行医疗机构的规章制度，保护患者权益，维护医疗秩序。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1" r="1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260" r="252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87" r="158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介绍基础护理技能的定义、目的和重要性。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阐述如何保持患者清洁卫生的方法，以及清洁卫生对预防感染和促进康复的作用。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清洁与卫生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讲解如何观察患者的生命体征、病情变化，以及如何准确记录观察结果，为医生提供有效信息。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介绍如何根据患者的病情和营养需求制定饮食计划，以及如何指导患者合理饮食。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止血与包扎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搬运与转运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53" r="1145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471" r="19471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介绍急救护理技能的定义、目的和重要性。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详细讲解心肺复苏术的步骤、注意事项和操作要点，以及在急救过程中的作用。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介绍止血和包扎的方法，以及在急救过程中如何快速有效地控制出血。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讲解患者搬运和转运的正确姿势、注意事项和操作要点，以确保患者的安全。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介绍康复护理技能的定义、目的和重要性。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康复护理技能概述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康复辅具的使用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康复护理教育与指导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讲解如何根据患者的病情制定康复锻炼计划，以及康复锻炼的方法和注意事项。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介绍常用康复辅具的种类、使用方法和注意事项，以及如何根据患者的需求选择合适的辅具。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阐述如何对患者及其家属进行康复护理教育，以提高患者的自我护理能力和家属的照顾能力。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介绍心理护理技能的定义、目的和重要性。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心理护理技能概述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讲解如何与患者进行有效的沟通，以及如何倾听患者的诉求和感受。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沟通与倾听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阐述如何对患者进行情绪支持和疏导，以缓解患者的焦虑、抑郁等不良情绪。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情绪支持与疏导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介绍认知行为疗法的基本原理和方法，以及如何应用认知行为疗法帮助患者改变不良认知和行为习惯。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https://d.book118.com/438061061022006030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2024-09-06T08:34:04.133</cp:lastPrinted>
  <dcterms:created xsi:type="dcterms:W3CDTF">2024-09-06T00:34:04Z</dcterms:created>
  <dcterms:modified xsi:type="dcterms:W3CDTF">2024-09-06T00:34:05Z</dcterms:modified>
</cp:coreProperties>
</file>