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5094B-F271-48B2-A007-50078EC87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78840-02AD-4125-AA0C-1841DCD0B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0587E-3CB6-4241-B43B-318DE8E6D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5B6BFD-5D24-4010-8B8A-A4AF7FF71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2DFC54-3191-4EB6-A601-B037DBE8A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1BF9CA-167C-4D1B-BFE0-9F862E399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BD4281-E9BC-47BF-82DD-0555F999A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AD175B-F502-4411-B71C-6AA5BB532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1FF8C2-9940-40F2-916C-CB46BF40D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9BF28-130E-4603-A7D4-6FA7C0F6B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FC0D3-3326-4627-A7AE-06A0E9BB4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6214103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新生儿肺炎病理生理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新生儿肺炎的病理变化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新生儿肺炎的生理机制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新生儿肺炎的并发症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新生儿肺炎的治疗方法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新生儿肺炎的预防措施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新生儿肺炎是一种发生在新生儿期的肺部炎症，通常由感染引起。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新生儿肺炎可分为吸入性肺炎和感染性肺炎两大类。吸入性肺炎是由于新生儿吸入胎粪、羊水、乳汁等异物引起的；感染性肺炎则是由细菌、病毒等病原体感染引起的。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新生儿肺炎的症状包括发热、咳嗽、气促、呼吸困难等，严重时可能出现呼吸衰竭、心力衰竭等严重并发症。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肺部听诊可闻及湿啰音、哮鸣音等异常呼吸音，严重时可能出现呼吸急促、鼻翼煽动等体征。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有吸入异物或感染病原体等病史。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出现上述症状和体征。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血常规检查显示白细胞计数升高或降低，C反应蛋白升高；病原学检查可检测到病原体抗原或抗体。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X线胸片显示肺部炎症改变，如肺纹理增粗、斑片状阴影等。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新生儿肺炎的病理变化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209" b="1120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肺部组织结构变化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肺泡数量减少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新生儿肺泡数量相对较少，肺泡之间的间隔较厚，导致气体交换效率降低。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肺泡壁变薄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新生儿肺泡壁的厚度较薄，容易受到感染和炎症的损伤，影响气体交换。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支气管结构发育不全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新生儿支气管结构发育尚未完全成熟，容易受到感染和炎症的刺激，导致支气管痉挛和分泌物增多。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肺顺应性降低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新生儿肺炎时，肺部顺应性降低，使得呼吸运动更加费力，呼吸频率加快。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通气不足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新生儿肺部功能尚未完全发育，容易出现通气不足的情况，导致缺氧和二氧化碳潴留。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换气功能障碍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新生儿肺部换气功能也尚未完全成熟，容易出现换气功能障碍，导致缺氧和呼吸性酸中毒。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肺部功能变化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免疫系统发育不全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新生儿免疫系统发育尚未成熟，对病原体的抵抗力较弱，容易感染病原体引发肺炎。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炎症反应失调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新生儿肺炎时，炎症反应容易失调，导致炎症的持续和扩散，加重病情。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225" r="302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免疫系统变化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新生儿肺炎的生理机制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新生儿呼吸频率较快，每分钟可达40-60次，这是由于新生儿肺部发育尚未完全成熟，需要加快呼吸来满足身体对氧气的需求。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呼吸频率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新生儿呼吸道黏膜较为娇嫩，容易受到外界刺激和感染，引发炎症反应。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呼吸道黏膜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新生儿的肺通气功能尚未完善，肺活量较小，容易发生通气不足或通气/血流比例失调，导致缺氧和二氧化碳潴留。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肺通气功能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呼吸系统生理机制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667" r="8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非特异性免疫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新生儿免疫系统尚未完全发育，非特异性免疫功能相对较弱，对病原体的防御能力有限。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特异性免疫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新生儿特异性免疫功能也较弱，对疫苗的免疫应答不充分，容易感染各种传染病。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母体抗体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新生儿从母体获得一定量的抗体，但这些抗体在出生后逐渐消失，导致新生儿对感染的抵抗力降低。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免疫系统生理机制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https://d.book118.com/438062141032006040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2024-09-18T11:46:31.214</cp:lastPrinted>
  <dcterms:created xsi:type="dcterms:W3CDTF">2024-09-18T03:46:31Z</dcterms:created>
  <dcterms:modified xsi:type="dcterms:W3CDTF">2024-09-18T03:46:33Z</dcterms:modified>
</cp:coreProperties>
</file>