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97278-BEDD-476F-8533-BA2151F24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ABE897-7018-4701-8619-C47DBDE1E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4DBE8A-61CA-4B24-B01C-154547BE6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28F295-CD43-49F4-ADB3-70F949864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462022A-7BC6-4DD1-A173-D4D9D1A6A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EAE39F-AE8D-4279-92FD-81C27F0AD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350B19-D2BC-43DD-815D-EF10C3E920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487997-F122-452F-BFA3-BC37CB548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2639F9-AC75-4245-B2E5-DE552B110B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91E77B-921D-4478-8D86-C3AF32112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EF4F8-2A52-48BE-9C31-CA8336740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63042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全面落实合规采购要求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合规采购的基本原则和要求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全面落实合规采购要求的措施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合规采购的实践案例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面临的挑战和解决方案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随着国家对采购活动的法规日益严格，企业需要全面落实合规采购要求，确保采购活动合法合规。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落实法规要求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防范风险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042" r="20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不合规的采购行为可能给企业带来法律、财务和声誉风险，全面落实合规采购有助于降低这些风险。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合规采购有助于提升企业的供应链管理水平和整体运营效率，从而提高企业竞争力。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合规采购要求采购过程公正、透明，避免出现腐败和不当行为，保障企业利益。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确保采购公正透明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通过合规采购要求，可以促使供应商遵守相关法规和道德规范，确保供应链的可持续发展。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促进供应商合规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全面落实合规采购要求有助于企业履行社会责任，树立良好形象，赢得社会信任和支持。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强化企业社会责任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合规采购的重要性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合规采购的基本原则和要求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833" r="12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保密要求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在采购过程中，应对所有参与竞争的供应商信息保密，防止不公平竞争。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竞争机会均等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所有潜在供应商应在采购过程中享有平等的竞争机会，不受任何歧视。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评选标准公正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评选标准应公开、明确，确保所有供应商在相同的条件下进行竞争。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公平竞争原则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549" b="65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5649" b="156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透明度原则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信息公开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采购信息应公开透明，包括采购需求、评选标准、采购结果等，确保供应商和公众对采购过程有充分了解。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过程透明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采购过程应公开透明，包括供应商资格预审、招标、评标、定标等环节，确保采购活动的公正性和公信力。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监督透明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采购监督应公开透明，接受供应商、公众和相关部门的监督，确保采购活动的合规性和廉洁性。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采购各方应严格遵守国家法律法规和采购规定，不得有任何违法违规行为。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遵守法律法规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采购各方应认真履行合同约定，确保采购活动的顺利进行和采购目标的实现。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履行合同约定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25" r="1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9167" r="9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供应商应诚信经营，提供真实、准确的资料和信息，不得有任何欺诈行为。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诚信经营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诚信原则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125" r="121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采购流程应符合国家法律法规和采购规定的要求，确保采购活动的合法性和规范性。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采购流程合规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采购文件应齐全、准确、规范，包括招标文件、投标文件、评标报告等，确保采购活动的可追溯性和可审计性。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采购文件合规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采购监督应到位、有效，包括内部监督、外部监督和公众监督等，确保采购活动的公正性和廉洁性。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采购监督合规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合规性要求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全面落实合规采购要求的措施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建立采购档案管理制度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对采购过程中产生的文件、合同、发票等进行归档管理，以便后续审计和追溯。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完善采购信息化系统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利用信息技术手段，实现采购流程的自动化、标准化和智能化，提高采购效率和准确性。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制定采购政策和流程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明确采购的原则、流程、审批权限等，确保采购活动的规范化和透明化。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建立完善的采购制度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建立供应商评估和准入标准，对供应商进行全面调查和审核，确保供应商具备合法经营资质和良好信誉。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严格供应商准入机制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与供应商建立长期稳定的合作关系，加强沟通与交流，确保供应商能够按照合同要求提供合格的产品和服务。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加强供应商合作与沟通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定期对供应商进行评价和考核，对表现不佳的供应商进行整改或淘汰，确保供应商队伍的整体素质。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建立供应商评价机制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加强供应商管理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https://d.book118.com/438063042020006027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2024-09-04T18:29:08.347</cp:lastPrinted>
  <dcterms:created xsi:type="dcterms:W3CDTF">2024-09-04T10:29:08Z</dcterms:created>
  <dcterms:modified xsi:type="dcterms:W3CDTF">2024-09-04T10:29:10Z</dcterms:modified>
</cp:coreProperties>
</file>