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CD9F5-A7A9-4928-97FD-64325FBE4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26E41-B18D-4BC1-BB40-B512BBB20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28EF9-F928-4F29-9DAE-4F939A82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61F41-17E2-4ADE-A156-DD798A433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C39F09-E0BA-4434-AFC0-AE0549B84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F5A32F-D1E7-4166-B62E-BC64C18D2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0E906E-ECD7-4895-BB13-B65075D72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FFD8D-8270-49C2-B6D8-453561048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CDF41-5110-4F1D-A9F3-A960F79D5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87339-83BC-4B7D-903A-9DE9DA155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63A00-3D79-4523-B583-37C90141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64045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汇报人：PPT</a:t>
            </a: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《小王子英文》PPT课件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课件封面与目录</a:t>
            </a: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作者介绍</a:t>
            </a: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故事背景与主题</a:t>
            </a: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重点词汇与表达</a:t>
            </a: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故事情节分析</a:t>
            </a: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课件封面与目录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* 标题：《小王子英文》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* 副标题：The Little Prince in English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* 目录：列出课件的主要内容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  <p:sp>
        <p:nvSpPr>
          <p:cNvPr id="104915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作者介绍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* 安托万·德·圣埃克苏佩里（Antoine de Saint-Exupéry）的生平与成就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  <p:sp>
        <p:nvSpPr>
          <p:cNvPr id="104927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故事背景与主题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* 《小王子》的故事梗概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* 主题探讨：生命、爱、成长等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</a:p>
        </p:txBody>
      </p:sp>
      <p:sp>
        <p:nvSpPr>
          <p:cNvPr id="104942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重点词汇与表达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https://d.book118.com/438064045127006022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《小王子英文》PPT课件</vt:lpstr>
      <vt:lpstr>目录</vt:lpstr>
      <vt:lpstr>添加章节标题</vt:lpstr>
      <vt:lpstr>课件封面与目录</vt:lpstr>
      <vt:lpstr>* 标题：《小王子英文》</vt:lpstr>
      <vt:lpstr>* 副标题：The Little Prince in English</vt:lpstr>
      <vt:lpstr>* 目录：列出课件的主要内容</vt:lpstr>
      <vt:lpstr>作者介绍</vt:lpstr>
      <vt:lpstr>* 安托万·德·圣埃克苏佩里（Antoine de Saint-Exupéry）的生平与成就</vt:lpstr>
      <vt:lpstr>故事背景与主题</vt:lpstr>
      <vt:lpstr>* 《小王子》的故事梗概</vt:lpstr>
      <vt:lpstr>* 主题探讨：生命、爱、成长等</vt:lpstr>
      <vt:lpstr>重点词汇与表达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2024-08-29T02:43:35.304</cp:lastPrinted>
  <dcterms:created xsi:type="dcterms:W3CDTF">2024-08-28T18:43:35Z</dcterms:created>
  <dcterms:modified xsi:type="dcterms:W3CDTF">2024-08-28T18:43:37Z</dcterms:modified>
</cp:coreProperties>
</file>