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80F8C-3A1F-46D5-BF3A-11B95C632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60853-9758-43B6-88E2-8CEA2FD65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CF7F6-7D18-4033-A3FD-1E81B71F7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BA030-171B-42DE-A806-70020B8E3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0C5A0B-F490-4FF9-9193-8665E90D4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D1D456-4843-4D01-963C-329D4BC87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13A006-FC93-4114-B9D6-2E0A78EDA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FB70C-E7C7-451F-ADC4-AF48FA26D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F30E5-626D-43C9-ACA9-1FFEBF29E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B440A-7F6D-4E40-9C19-BA59F63CD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69D94-BD12-485B-BBD7-A7FAE5F5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65003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垃圾电厂安全培训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垃圾电厂安全概述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垃圾电厂安全操作规程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垃圾电厂常见安全风险及应对措施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垃圾电厂应急救援措施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垃圾电厂安全培训效果评估与改进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垃圾电厂安全概述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安全是指在生产、经营、活动中，没有人员伤亡、财产损失和环境破坏的状况。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确保员工和企业的安全，预防事故和减少风险，创造一个安全、健康的工作环境。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遵守国家和地方政府的安全生产法规，确保企业安全生产。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如ISO 45001职业健康安全管理体系，为企业提供了一个国际通用的职业健康安全管理的框架和指导。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国际安全标准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国家安全生产法规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企业应建立安全文化，使员工认识到安全的重要性，形成自觉遵守安全规定的氛围。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通过培训、宣传等方式提高员工的安全意识，使员工能够自觉遵守安全规定，预防事故的发生。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722" b="2722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安全文化与意识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垃圾电厂安全操作规程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检查设备状态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了解操作流程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环境安全检查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6838" b="68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6838" b="68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在开始操作前，应检查相关设备是否处于正常状态，确保没有故障或异常情况。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操作人员应熟悉并了解即将进行的操作流程，明确操作步骤和注意事项。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根据操作需要，穿戴相应的防护用品，如防护服、手套、口罩等，以保护自身安全。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确认工作环境是否安全，没有潜在的安全隐患，如滑倒、触电等。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严格按照规定的操作步骤进行操作，不得擅自更改或省略步骤。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遵循操作步骤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在操作过程中，应保持注意力高度集中，避免因疏忽导致意外事故。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保持注意力集中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在操作过程中，应密切观察相关设备的运行状态，发现异常情况应及时处理。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密切观察设备运行状态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在操作过程中，应遵循所有相关的安全规定，确保自身和他人的安全。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遵循安全规定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操作过程规范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操作完成后，应对相关设备进行检查，确保设备正常运行且无损坏。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操作完成后，应清理工作现场，确保没有留下任何可能造成安全隐患的物品或垃圾。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清理现场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对操作过程进行详细记录，并向上级汇报工作情况，以便及时发现和解决问题。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对本次操作进行总结和反思，找出不足之处并加以改进，以提高工作效率和安全性。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操作后检查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垃圾电厂常见安全风险及应对措施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222" b="5222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操作人员需熟悉各类机械设备的运行原理和操作规程，避免因误操作或违规操作导致的机械伤害。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使用防护罩、防护栏等安全装置，定期检查机械设备的安全性能，确保设备正常运行。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机械伤害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垃圾电厂涉及大量电气设备，操作人员需注意用电安全，避免触电、电击等电气伤害。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电气伤害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严格执行用电安全规程，使用绝缘工具，定期检查电气设备的安全性能。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电气伤害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https://d.book118.com/438065003044006031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2024-09-08T05:01:50.589</cp:lastPrinted>
  <dcterms:created xsi:type="dcterms:W3CDTF">2024-09-07T21:01:50Z</dcterms:created>
  <dcterms:modified xsi:type="dcterms:W3CDTF">2024-09-07T21:01:52Z</dcterms:modified>
</cp:coreProperties>
</file>