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7D91F-FDA8-4BF3-9C4E-CBD8F5BE1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BC01E-7B1E-4D30-AC70-4908DFEB8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161F3-8D52-490B-87CD-024401921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FAA74-0756-417B-8E7F-F88A9BA39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04BAD6-A799-4239-8002-88A4FCF3A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CA6231-00F3-4FA6-8A04-D69B89FB7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C04346-A814-467A-9255-99FD41297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9E55A-6561-4A85-AE47-2ECA8FC43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16223-ABAE-4B9E-B3AE-4F0A65040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43E24-037B-4508-95C1-D4C7CCA2C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892B8-8831-4BB2-ABD0-6C5EED962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6605505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2024年远程教育平台的发展前景探讨研究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远程教育平台现状分析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2024年远程教育平台发展趋势预测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影响因素及挑战分析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互联网技术的快速发展为远程教育提供了广阔的空间。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远程教育平台在疫情期间发挥了重要作用，推动了教育行业的变革。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探讨远程教育平台的发展前景，对于促进教育公平、提高教育质量具有重要意义。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远程教育平台概述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远程教育平台是一种基于互联网技术的在线教育平台，为学生提供线上学习资源和教学服务。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远程教育平台具有时空灵活性、资源共享性、教学互动性等特点。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远程教育平台的主要功能包括课程管理、学习管理、考试管理等。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分析远程教育平台的发展现状、问题及未来趋势，提出发展策略和建议。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采用文献研究、案例分析、问卷调查等多种方法，确保研究的科学性和准确性。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技术路线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收集相关文献资料，进行案例分析和问卷调查，运用统计分析方法对数据进行处理和分析，得出结论并提出建议。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远程教育平台现状分析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国际上，远程教育平台发展迅速，以美国、英国等为代表的国家拥有众多知名的远程教育平台，如Coursera、edX等，它们与全球顶尖高校合作，提供高质量的在线课程。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国内远程教育平台起步较晚，但近年来发展迅速，出现了如中国大学MOOC、学堂在线等一批优秀的远程教育平台，它们与国内高校合作，为广大学子提供了便捷、高效的在线学习渠道。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国际远程教育平台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国内远程教育平台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国内外远程教育平台发展概况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典型远程教育平台案例分析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Coursera案例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Coursera是国际知名的远程教育平台，它与全球200多所顶尖高校合作，提供2000多门在线课程，涵盖了人文、社科、理工等多个领域，为全球学子提供了优质的教育资源。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中国大学MOOC案例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中国大学MOOC是国内领先的远程教育平台，它与国内985、211等高校合作，提供了大量高质量的在线课程，包括计算机、经济、管理等热门专业，深受广大学子的喜爱。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课程质量参差不齐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由于远程教育平台的开放性，课程质量难以保证，部分课程存在内容陈旧、缺乏实践性等问题。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技术支持不完善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部分远程教育平台存在技术支持不完善的问题，如视频卡顿、界面不友好等，影响了学生的学习体验。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文化背景差异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对于国际远程教育平台而言，文化背景差异是一个不可忽视的问题，不同国家和地区的文化背景、教育体制等存在差异，导致部分课程难以被全球学生接受和理解。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学习效果难以评估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远程教育平台的学习效果难以评估，部分学生缺乏自律性，导致学习效果不佳。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2024年远程教育平台发展趋势预测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通过AI技术实现智能推荐、学习路径规划、智能答疑等功能，提升学习体验。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大数据分析与挖掘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通过对学习者行为数据的分析，优化教学内容和策略，提升教学效果。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虚拟现实与增强现实技术融合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利用VR/AR技术打造沉浸式学习环境，提高学习参与度。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技术创新与应用拓展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学习资源定制化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根据学习者需求和兴趣，提供定制化的学习资源和服务。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学习路径个性化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基于学习者能力水平和学习目标，为其规划个性化的学习路径。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学习进度自适应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根据学习者学习进度和反馈，动态调整教学计划和难度。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个性化学习需求满足能力提升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https://d.book118.com/438066055057006047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2024-09-28T19:20:49.118</cp:lastPrinted>
  <dcterms:created xsi:type="dcterms:W3CDTF">2024-09-28T11:20:49Z</dcterms:created>
  <dcterms:modified xsi:type="dcterms:W3CDTF">2024-09-28T11:20:51Z</dcterms:modified>
</cp:coreProperties>
</file>