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2FFA1-732F-41CF-B513-297C2E25D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F041F-6BBF-40F7-91DB-FFF06569E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69394-DEB6-4870-AA83-3A3D85E0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C9717-1BF9-4C59-ABF8-1620CFCE5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146D48-D7E9-42CA-A1E3-0EA0EA905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4D867-A049-49AD-972F-208E63005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A482A-8963-41E9-BCCD-AF350596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4D392-9366-46FE-8A56-15BE426D8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8A8C9-8EE3-4278-B7BB-D5CD621B0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2DBE7-955B-4EEE-B9CC-0A1774A6F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FBAA3-B7F1-4444-BD8F-F134CECA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7010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采用WI技术进行颅脑损伤评估的应用前沿研究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WI技术原理及在颅脑损伤评估中的应用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基于WI技术的颅脑损伤评估方法研究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基于WI技术的颅脑损伤评估系统设计与实现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颅脑损伤是一种常见的外伤，具有高死亡率和高致残率的特点，严重影响患者的生活质量和预后。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目前，颅脑损伤的评估主要依赖于临床医生的经验和影像学检查，但存在一定的主观性和局限性。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72" b="317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097" b="709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因此，开发一种客观、准确、快速的颅脑损伤评估方法具有重要的临床意义和社会价值。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39" r="1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国内外已经开展了大量的颅脑损伤评估研究，包括基于影像学、生物力学、生物化学等多种方法的研究。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其中，无创性的影像学方法如CT、MRI等在临床中应用广泛，但存在操作复杂、成本高、时间长等问题。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近年来，基于WI技术的颅脑损伤评估方法逐渐受到关注，具有无创、快速、便捷等优点，成为研究热点之一。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通过对比分析不同WI技术在颅脑损伤评估中的应用效果，为优化和完善评估方法提供理论依据和实践指导。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本研究的成果将为颅脑损伤的早期诊断、治疗决策和预后评估提供有力支持，有助于提高患者的生存率和生活质量。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161" r="816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本研究旨在探讨基于WI技术的颅脑损伤评估方法的应用前景和优势，为临床提供一种客观、准确、快速的评估手段。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WI技术原理及在颅脑损伤评估中的应用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WI技术，即水抑制技术，是一种核磁共振成像（MRI）技术，通过选择性抑制体内水分子的信号，从而突出显示其他组织成分。在颅脑损伤评估中，WI技术能够清晰显示脑组织的细微结构和病变。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相比传统MRI技术，WI技术具有更高的组织对比度和空间分辨率，能够更准确地检测和定位颅脑损伤。同时，WI技术对于水肿、炎症等病变的显示效果更佳，有助于评估损伤的严重程度和预后情况。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目前，颅脑损伤评估主要依赖于CT和MRI等影像学技术。这些技术能够提供较为准确的损伤信息，但在某些情况下，如轻度损伤或早期损伤，其敏感性和特异性可能受到限制。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颅脑损伤评估面临的挑战包括损伤的多样性、复杂性以及个体差异。此外，现有影像学技术在某些情况下可能无法准确区分损伤类型和程度，导致误诊或漏诊。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颅脑损伤评估现状及挑战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WI技术在颅脑损伤评估中的应用价值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预测预后情况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早期发现病变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指导治疗决策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WI技术能够提供更清晰、更准确的脑组织图像，有助于医生更准确地诊断颅脑损伤的类型和程度。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WI技术对于早期病变具有较高的敏感性，能够在损伤早期发现病变迹象，为早期治疗提供重要依据。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通过WI技术评估颅脑损伤的程度和范围，可以为医生制定个性化的治疗方案提供有力支持。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WI技术能够显示损伤的细微结构和病变情况，有助于预测患者的预后情况，为患者和家属提供更准确的预后信息。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基于WI技术的颅脑损伤评估方法研究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利用WI技术获取颅脑损伤患者的多模态影像数据，包括结构像、功能像、弥散张量成像等。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对采集的原始数据进行预处理，包括去噪、配准、标准化等步骤，以提高数据质量和可比性。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采用数据增强技术，如旋转、平移、缩放等，扩充数据集，提高模型的泛化能力。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采用特征选择算法，如递归特征消除、主成分分析等，筛选出与颅脑损伤关联度高的特征，降低特征维度和计算复杂度。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将不同模态的特征进行融合，形成更全面的特征表示，提高评估的准确性。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从预处理后的数据中提取与颅脑损伤相关的特征，如病灶体积、形状、位置等，以及功能连接、网络属性等。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https://d.book118.com/438067010065006032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2024-09-10T00:37:16.281</cp:lastPrinted>
  <dcterms:created xsi:type="dcterms:W3CDTF">2024-09-09T16:37:16Z</dcterms:created>
  <dcterms:modified xsi:type="dcterms:W3CDTF">2024-09-09T16:37:18Z</dcterms:modified>
</cp:coreProperties>
</file>