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6CF70-7562-426E-9B47-BEFABD8AD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0C448-CFB7-4283-87F7-445E01219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B81C1-95B0-469A-99A9-9D89990C7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66018-07DA-4737-915A-DA5DABCE8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6966F9-91A2-4A36-A79E-58FBAB09F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CA4DBA-1897-4D0F-8A4A-7F5581335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28BBE3-CED4-42EE-B468-100B7B22D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52484-C11E-4771-891E-F89073279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4DCF2-D978-498A-84BC-8124F5D9A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ED9F0-8C3D-4374-BDFA-BFA6A473A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3E013-9A8B-41AB-AC05-CE947B2DF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67103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年终总结不负韶华不畏风雨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专业技能与成长进步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挑战困难与应对策略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客户关系维护与拓展成果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8" r="1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299" b="122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项目推进与落实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成功推进并完成了多个重要项目，包括A项目的策划与实施、B项目的优化与升级等，确保项目按照既定计划顺利进行并达成预期目标。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客户服务与满意度提升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通过深入了解客户需求，提供个性化解决方案，并持续优化服务流程，提高了客户满意度，赢得了客户的信任与口碑。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内部管理与流程优化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积极参与公司内部管理改革，推动流程优化和标准化建设，提高了工作效率和团队协作水平。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根据客户满意度调查结果，我们的服务质量和响应速度得到了客户的高度认可，客户满意度得分较往年有显著提升。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员工绩效与激励措施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通过制定合理的绩效考核标准和激励机制，激发了员工的工作积极性和创造力，员工绩效整体表现优秀。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销售额与利润增长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通过积极拓展市场、提高产品质量和服务水平，实现了销售额和利润的稳步增长，超额完成了年度业绩指标。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在项目实施过程中，团队成员之间积极沟通、协作配合，形成了高效的工作氛围和团队凝聚力，推动了项目的顺利进行。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通过不断学习和实践，个人在项目策划、执行和团队管理等方面的能力得到了显著提升，为公司的发展做出了积极贡献。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在年度评选中，凭借出色的工作表现和卓越的业绩成果，获得了公司颁发的“优秀员工”荣誉称号和相应的奖励。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突出贡献与奖励荣誉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团队协作与个人贡献评估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专业技能与成长进步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875" b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关注行业动态和最新技术，保持持续学习的态度，不断探索新的方法和思路，提高专业竞争力。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深入学习专业领域知识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通过参加培训课程、阅读专业书籍和文献，以及与同行交流，不断加深对专业知识的理解。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积极参与项目实践，将所学理论知识应用于实际工作中，不断总结经验教训，提升解决问题的能力。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专业知识掌握程度提升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通过参加技能培训和自我学习，不断提高自己在计算机编程、数据分析、项目管理等方面的技能水平。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成功获得一些专业认证，如PMP项目管理专业认证、Python编程认证等，这些证书不仅证明了自己的能力，也增强了自信心。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证书获取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通过参与实际项目和案例分析，不断提升自己的实战能力和解决问题的能力。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实战能力增强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技能水平提高及证书获取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在工作中积极参与团队协作，学会了如何更好地与同事沟通和协作，提高了工作效率和团队凝聚力。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心态调整与抗压能力增强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面对工作中的挑战和压力，学会了调整心态和积极应对，不断提高自己的抗压能力和心理素质。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通过反思和总结自己的工作和学习经历，更加清晰地认识自己的优势和不足，为未来的职业发展做好准备。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个人成长感悟与收获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挑战困难与应对策略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由于需求变更频繁，导致项目计划不断调整，进度受到严重影响。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项目进度延误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技能匹配不足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团队成员间沟通不足，导致工作重复或遗漏，影响整体效率。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部分项目对技能要求较高，现有团队成员技能水平无法满足需求。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工作中遇到的主要困难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制定详细的项目计划和进度表，严格控制需求变更，确保项目按计划推进。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强化项目管理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定期组织团队会议，分享工作进展和遇到的问题，促进团队成员间的交流与合作。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针对项目需求，组织相关技能培训和学习，提高团队成员的技能水平和综合素质。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提升技能水平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针对性解决方案制定及实施效果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https://d.book118.com/438067103117006026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2024-09-04T05:52:30.630</cp:lastPrinted>
  <dcterms:created xsi:type="dcterms:W3CDTF">2024-09-03T21:52:30Z</dcterms:created>
  <dcterms:modified xsi:type="dcterms:W3CDTF">2024-09-03T21:52:32Z</dcterms:modified>
</cp:coreProperties>
</file>