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01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82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E0F27-415B-498A-A57F-EA8BE9B18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D90D9-6264-4BDC-98A5-874BF666D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B2FEAA-412E-49E4-A30C-91DDEFD90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D8249C-43AF-47F5-9911-FDDBAB1CA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8978AE-D535-4C66-BF40-5E9A5BFF7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E926CE-1CBF-4C19-90A1-79416EA98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666EA1-F094-4C8E-8E6E-7AC119193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981D8B-6DED-4162-B33B-A8BEFD099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318A22-4D46-4AEE-8356-E9B92403A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4342D-0CFE-402A-9FFC-A2BA0C8C5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361479-0BE2-435F-97D0-8677855EF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006" r:id="rId2"/>
    <p:sldLayoutId id="2147487007" r:id="rId3"/>
    <p:sldLayoutId id="2147487008" r:id="rId4"/>
    <p:sldLayoutId id="2147487009" r:id="rId5"/>
    <p:sldLayoutId id="2147487010" r:id="rId6"/>
    <p:sldLayoutId id="2147487011" r:id="rId7"/>
    <p:sldLayoutId id="2147487012" r:id="rId8"/>
    <p:sldLayoutId id="2147487013" r:id="rId9"/>
    <p:sldLayoutId id="2147487014" r:id="rId10"/>
    <p:sldLayoutId id="214748701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14" Type="http://schemas.openxmlformats.org/officeDocument/2006/relationships/tags" Target="../tags/tag746.xml" /><Relationship Id="rId15" Type="http://schemas.openxmlformats.org/officeDocument/2006/relationships/tags" Target="../tags/tag747.xml" /><Relationship Id="rId16" Type="http://schemas.openxmlformats.org/officeDocument/2006/relationships/tags" Target="../tags/tag748.xml" /><Relationship Id="rId17" Type="http://schemas.openxmlformats.org/officeDocument/2006/relationships/tags" Target="../tags/tag749.xml" /><Relationship Id="rId18" Type="http://schemas.openxmlformats.org/officeDocument/2006/relationships/tags" Target="../tags/tag750.xml" /><Relationship Id="rId19" Type="http://schemas.openxmlformats.org/officeDocument/2006/relationships/tags" Target="../tags/tag751.xml" /><Relationship Id="rId2" Type="http://schemas.openxmlformats.org/officeDocument/2006/relationships/tags" Target="../tags/tag734.xml" /><Relationship Id="rId20" Type="http://schemas.openxmlformats.org/officeDocument/2006/relationships/tags" Target="../tags/tag752.xml" /><Relationship Id="rId21" Type="http://schemas.openxmlformats.org/officeDocument/2006/relationships/tags" Target="../tags/tag753.xml" /><Relationship Id="rId22" Type="http://schemas.openxmlformats.org/officeDocument/2006/relationships/tags" Target="../tags/tag754.xml" /><Relationship Id="rId23" Type="http://schemas.openxmlformats.org/officeDocument/2006/relationships/tags" Target="../tags/tag755.xml" /><Relationship Id="rId24" Type="http://schemas.openxmlformats.org/officeDocument/2006/relationships/tags" Target="../tags/tag756.xml" /><Relationship Id="rId25" Type="http://schemas.openxmlformats.org/officeDocument/2006/relationships/tags" Target="../tags/tag757.xml" /><Relationship Id="rId26" Type="http://schemas.openxmlformats.org/officeDocument/2006/relationships/tags" Target="../tags/tag758.xml" /><Relationship Id="rId27" Type="http://schemas.openxmlformats.org/officeDocument/2006/relationships/tags" Target="../tags/tag759.xml" /><Relationship Id="rId28" Type="http://schemas.openxmlformats.org/officeDocument/2006/relationships/tags" Target="../tags/tag760.xml" /><Relationship Id="rId29" Type="http://schemas.openxmlformats.org/officeDocument/2006/relationships/tags" Target="../tags/tag761.xml" /><Relationship Id="rId3" Type="http://schemas.openxmlformats.org/officeDocument/2006/relationships/tags" Target="../tags/tag735.xml" /><Relationship Id="rId30" Type="http://schemas.openxmlformats.org/officeDocument/2006/relationships/tags" Target="../tags/tag762.xml" /><Relationship Id="rId31" Type="http://schemas.openxmlformats.org/officeDocument/2006/relationships/tags" Target="../tags/tag763.xml" /><Relationship Id="rId32" Type="http://schemas.openxmlformats.org/officeDocument/2006/relationships/tags" Target="../tags/tag764.xml" /><Relationship Id="rId33" Type="http://schemas.openxmlformats.org/officeDocument/2006/relationships/tags" Target="../tags/tag765.xml" /><Relationship Id="rId34" Type="http://schemas.openxmlformats.org/officeDocument/2006/relationships/tags" Target="../tags/tag766.xml" /><Relationship Id="rId35" Type="http://schemas.openxmlformats.org/officeDocument/2006/relationships/tags" Target="../tags/tag767.xml" /><Relationship Id="rId36" Type="http://schemas.openxmlformats.org/officeDocument/2006/relationships/tags" Target="../tags/tag768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7.xml" /><Relationship Id="rId11" Type="http://schemas.openxmlformats.org/officeDocument/2006/relationships/tags" Target="../tags/tag778.xml" /><Relationship Id="rId12" Type="http://schemas.openxmlformats.org/officeDocument/2006/relationships/tags" Target="../tags/tag779.xml" /><Relationship Id="rId13" Type="http://schemas.openxmlformats.org/officeDocument/2006/relationships/tags" Target="../tags/tag780.xml" /><Relationship Id="rId2" Type="http://schemas.openxmlformats.org/officeDocument/2006/relationships/tags" Target="../tags/tag769.xml" /><Relationship Id="rId3" Type="http://schemas.openxmlformats.org/officeDocument/2006/relationships/tags" Target="../tags/tag770.xml" /><Relationship Id="rId4" Type="http://schemas.openxmlformats.org/officeDocument/2006/relationships/tags" Target="../tags/tag771.xml" /><Relationship Id="rId5" Type="http://schemas.openxmlformats.org/officeDocument/2006/relationships/tags" Target="../tags/tag772.xml" /><Relationship Id="rId6" Type="http://schemas.openxmlformats.org/officeDocument/2006/relationships/tags" Target="../tags/tag773.xml" /><Relationship Id="rId7" Type="http://schemas.openxmlformats.org/officeDocument/2006/relationships/tags" Target="../tags/tag774.xml" /><Relationship Id="rId8" Type="http://schemas.openxmlformats.org/officeDocument/2006/relationships/tags" Target="../tags/tag775.xml" /><Relationship Id="rId9" Type="http://schemas.openxmlformats.org/officeDocument/2006/relationships/tags" Target="../tags/tag77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1.xml" /><Relationship Id="rId3" Type="http://schemas.openxmlformats.org/officeDocument/2006/relationships/tags" Target="../tags/tag782.xml" /><Relationship Id="rId4" Type="http://schemas.openxmlformats.org/officeDocument/2006/relationships/tags" Target="../tags/tag78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84.xml" /><Relationship Id="rId3" Type="http://schemas.openxmlformats.org/officeDocument/2006/relationships/tags" Target="../tags/tag785.xml" /><Relationship Id="rId4" Type="http://schemas.openxmlformats.org/officeDocument/2006/relationships/tags" Target="../tags/tag786.xml" /><Relationship Id="rId5" Type="http://schemas.openxmlformats.org/officeDocument/2006/relationships/tags" Target="../tags/tag787.xml" /><Relationship Id="rId6" Type="http://schemas.openxmlformats.org/officeDocument/2006/relationships/tags" Target="../tags/tag788.xml" /><Relationship Id="rId7" Type="http://schemas.openxmlformats.org/officeDocument/2006/relationships/tags" Target="../tags/tag78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8.xml" /><Relationship Id="rId11" Type="http://schemas.openxmlformats.org/officeDocument/2006/relationships/tags" Target="../tags/tag799.xml" /><Relationship Id="rId12" Type="http://schemas.openxmlformats.org/officeDocument/2006/relationships/tags" Target="../tags/tag800.xml" /><Relationship Id="rId13" Type="http://schemas.openxmlformats.org/officeDocument/2006/relationships/tags" Target="../tags/tag801.xml" /><Relationship Id="rId2" Type="http://schemas.openxmlformats.org/officeDocument/2006/relationships/tags" Target="../tags/tag790.xml" /><Relationship Id="rId3" Type="http://schemas.openxmlformats.org/officeDocument/2006/relationships/tags" Target="../tags/tag791.xml" /><Relationship Id="rId4" Type="http://schemas.openxmlformats.org/officeDocument/2006/relationships/tags" Target="../tags/tag792.xml" /><Relationship Id="rId5" Type="http://schemas.openxmlformats.org/officeDocument/2006/relationships/tags" Target="../tags/tag793.xml" /><Relationship Id="rId6" Type="http://schemas.openxmlformats.org/officeDocument/2006/relationships/tags" Target="../tags/tag794.xml" /><Relationship Id="rId7" Type="http://schemas.openxmlformats.org/officeDocument/2006/relationships/tags" Target="../tags/tag795.xml" /><Relationship Id="rId8" Type="http://schemas.openxmlformats.org/officeDocument/2006/relationships/tags" Target="../tags/tag796.xml" /><Relationship Id="rId9" Type="http://schemas.openxmlformats.org/officeDocument/2006/relationships/tags" Target="../tags/tag79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0.xml" /><Relationship Id="rId11" Type="http://schemas.openxmlformats.org/officeDocument/2006/relationships/tags" Target="../tags/tag811.xml" /><Relationship Id="rId12" Type="http://schemas.openxmlformats.org/officeDocument/2006/relationships/tags" Target="../tags/tag812.xml" /><Relationship Id="rId13" Type="http://schemas.openxmlformats.org/officeDocument/2006/relationships/tags" Target="../tags/tag813.xml" /><Relationship Id="rId14" Type="http://schemas.openxmlformats.org/officeDocument/2006/relationships/tags" Target="../tags/tag814.xml" /><Relationship Id="rId15" Type="http://schemas.openxmlformats.org/officeDocument/2006/relationships/tags" Target="../tags/tag815.xml" /><Relationship Id="rId16" Type="http://schemas.openxmlformats.org/officeDocument/2006/relationships/tags" Target="../tags/tag816.xml" /><Relationship Id="rId17" Type="http://schemas.openxmlformats.org/officeDocument/2006/relationships/tags" Target="../tags/tag817.xml" /><Relationship Id="rId18" Type="http://schemas.openxmlformats.org/officeDocument/2006/relationships/tags" Target="../tags/tag818.xml" /><Relationship Id="rId19" Type="http://schemas.openxmlformats.org/officeDocument/2006/relationships/tags" Target="../tags/tag819.xml" /><Relationship Id="rId2" Type="http://schemas.openxmlformats.org/officeDocument/2006/relationships/tags" Target="../tags/tag802.xml" /><Relationship Id="rId20" Type="http://schemas.openxmlformats.org/officeDocument/2006/relationships/tags" Target="../tags/tag820.xml" /><Relationship Id="rId21" Type="http://schemas.openxmlformats.org/officeDocument/2006/relationships/tags" Target="../tags/tag821.xml" /><Relationship Id="rId3" Type="http://schemas.openxmlformats.org/officeDocument/2006/relationships/tags" Target="../tags/tag803.xml" /><Relationship Id="rId4" Type="http://schemas.openxmlformats.org/officeDocument/2006/relationships/tags" Target="../tags/tag804.xml" /><Relationship Id="rId5" Type="http://schemas.openxmlformats.org/officeDocument/2006/relationships/tags" Target="../tags/tag805.xml" /><Relationship Id="rId6" Type="http://schemas.openxmlformats.org/officeDocument/2006/relationships/tags" Target="../tags/tag806.xml" /><Relationship Id="rId7" Type="http://schemas.openxmlformats.org/officeDocument/2006/relationships/tags" Target="../tags/tag807.xml" /><Relationship Id="rId8" Type="http://schemas.openxmlformats.org/officeDocument/2006/relationships/tags" Target="../tags/tag808.xml" /><Relationship Id="rId9" Type="http://schemas.openxmlformats.org/officeDocument/2006/relationships/tags" Target="../tags/tag80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2.xml" /><Relationship Id="rId3" Type="http://schemas.openxmlformats.org/officeDocument/2006/relationships/tags" Target="../tags/tag823.xml" /><Relationship Id="rId4" Type="http://schemas.openxmlformats.org/officeDocument/2006/relationships/tags" Target="../tags/tag82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70022136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《天地商业广场》PPT课件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商业广场概述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天地商业广场介绍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天地商业广场的运营策略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天地商业广场的未来发展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总结与展望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商业广场概述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商业广场的定义和特点</a:t>
            </a:r>
            <a:endParaRPr lang="zh-CN" altLang="en-US"/>
          </a:p>
        </p:txBody>
      </p:sp>
      <p:sp>
        <p:nvSpPr>
          <p:cNvPr id="1051752" name="任意多边形: 形状 16"/>
          <p:cNvSpPr/>
          <p:nvPr>
            <p:custDataLst>
              <p:tags r:id="rId2"/>
            </p:custDataLst>
          </p:nvPr>
        </p:nvSpPr>
        <p:spPr>
          <a:xfrm>
            <a:off x="608400" y="1773299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4" name="Freeform 488"/>
          <p:cNvSpPr/>
          <p:nvPr>
            <p:custDataLst>
              <p:tags r:id="rId3"/>
            </p:custDataLst>
          </p:nvPr>
        </p:nvSpPr>
        <p:spPr>
          <a:xfrm rot="5400000">
            <a:off x="5213182" y="1759211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6" name="序号"/>
          <p:cNvSpPr txBox="1"/>
          <p:nvPr>
            <p:custDataLst>
              <p:tags r:id="rId4"/>
            </p:custDataLst>
          </p:nvPr>
        </p:nvSpPr>
        <p:spPr>
          <a:xfrm>
            <a:off x="5339977" y="1988851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758" name="标题"/>
          <p:cNvSpPr txBox="1"/>
          <p:nvPr>
            <p:custDataLst>
              <p:tags r:id="rId5"/>
            </p:custDataLst>
          </p:nvPr>
        </p:nvSpPr>
        <p:spPr>
          <a:xfrm>
            <a:off x="996534" y="1826835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商业广场是一种商业建筑形式</a:t>
            </a:r>
            <a:endParaRPr kumimoji="0" lang="zh-CN" altLang="en-US" sz="14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760" name="正文"/>
          <p:cNvSpPr txBox="1"/>
          <p:nvPr>
            <p:custDataLst>
              <p:tags r:id="rId6"/>
            </p:custDataLst>
          </p:nvPr>
        </p:nvSpPr>
        <p:spPr>
          <a:xfrm>
            <a:off x="996534" y="2286116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762" name="任意多边形: 形状 17"/>
          <p:cNvSpPr/>
          <p:nvPr>
            <p:custDataLst>
              <p:tags r:id="rId7"/>
            </p:custDataLst>
          </p:nvPr>
        </p:nvSpPr>
        <p:spPr>
          <a:xfrm flipH="1">
            <a:off x="6032420" y="2319928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4" name="Freeform 488"/>
          <p:cNvSpPr/>
          <p:nvPr>
            <p:custDataLst>
              <p:tags r:id="rId8"/>
            </p:custDataLst>
          </p:nvPr>
        </p:nvSpPr>
        <p:spPr>
          <a:xfrm rot="5400000">
            <a:off x="6147240" y="2305839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6" name="序号"/>
          <p:cNvSpPr txBox="1"/>
          <p:nvPr>
            <p:custDataLst>
              <p:tags r:id="rId9"/>
            </p:custDataLst>
          </p:nvPr>
        </p:nvSpPr>
        <p:spPr>
          <a:xfrm>
            <a:off x="6255721" y="2529844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lang="en-US">
              <a:effectLst>
                <a:outerShdw blurRad="101600" sx="102000" sy="102000" algn="ctr" rotWithShape="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1768" name="任意多边形: 形状 2"/>
          <p:cNvSpPr/>
          <p:nvPr>
            <p:custDataLst>
              <p:tags r:id="rId10"/>
            </p:custDataLst>
          </p:nvPr>
        </p:nvSpPr>
        <p:spPr>
          <a:xfrm>
            <a:off x="608400" y="2866556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70" name="Freeform 488"/>
          <p:cNvSpPr/>
          <p:nvPr>
            <p:custDataLst>
              <p:tags r:id="rId11"/>
            </p:custDataLst>
          </p:nvPr>
        </p:nvSpPr>
        <p:spPr>
          <a:xfrm rot="5400000">
            <a:off x="5213182" y="2851763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2" name="序号"/>
          <p:cNvSpPr txBox="1"/>
          <p:nvPr>
            <p:custDataLst>
              <p:tags r:id="rId12"/>
            </p:custDataLst>
          </p:nvPr>
        </p:nvSpPr>
        <p:spPr>
          <a:xfrm>
            <a:off x="5339977" y="3082108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</a:t>
            </a:r>
            <a:endParaRPr lang="en-US"/>
          </a:p>
        </p:txBody>
      </p:sp>
      <p:sp>
        <p:nvSpPr>
          <p:cNvPr id="1051774" name="任意多边形: 形状 32"/>
          <p:cNvSpPr/>
          <p:nvPr>
            <p:custDataLst>
              <p:tags r:id="rId13"/>
            </p:custDataLst>
          </p:nvPr>
        </p:nvSpPr>
        <p:spPr>
          <a:xfrm flipH="1">
            <a:off x="6032420" y="3408958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76" name="Freeform 488"/>
          <p:cNvSpPr/>
          <p:nvPr>
            <p:custDataLst>
              <p:tags r:id="rId14"/>
            </p:custDataLst>
          </p:nvPr>
        </p:nvSpPr>
        <p:spPr>
          <a:xfrm rot="5400000">
            <a:off x="6147240" y="3394165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8" name="序号"/>
          <p:cNvSpPr txBox="1"/>
          <p:nvPr>
            <p:custDataLst>
              <p:tags r:id="rId15"/>
            </p:custDataLst>
          </p:nvPr>
        </p:nvSpPr>
        <p:spPr>
          <a:xfrm>
            <a:off x="6255721" y="3615353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0" name="任意多边形: 形状 12"/>
          <p:cNvSpPr/>
          <p:nvPr>
            <p:custDataLst>
              <p:tags r:id="rId16"/>
            </p:custDataLst>
          </p:nvPr>
        </p:nvSpPr>
        <p:spPr>
          <a:xfrm>
            <a:off x="608400" y="3959813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82" name="Freeform 488"/>
          <p:cNvSpPr/>
          <p:nvPr>
            <p:custDataLst>
              <p:tags r:id="rId17"/>
            </p:custDataLst>
          </p:nvPr>
        </p:nvSpPr>
        <p:spPr>
          <a:xfrm rot="5400000">
            <a:off x="5213182" y="3945020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4" name="序号"/>
          <p:cNvSpPr txBox="1"/>
          <p:nvPr>
            <p:custDataLst>
              <p:tags r:id="rId18"/>
            </p:custDataLst>
          </p:nvPr>
        </p:nvSpPr>
        <p:spPr>
          <a:xfrm>
            <a:off x="5339977" y="4174661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51786" name="任意多边形: 形状 22"/>
          <p:cNvSpPr/>
          <p:nvPr>
            <p:custDataLst>
              <p:tags r:id="rId19"/>
            </p:custDataLst>
          </p:nvPr>
        </p:nvSpPr>
        <p:spPr>
          <a:xfrm flipH="1">
            <a:off x="6032420" y="4497284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88" name="Freeform 488"/>
          <p:cNvSpPr/>
          <p:nvPr>
            <p:custDataLst>
              <p:tags r:id="rId20"/>
            </p:custDataLst>
          </p:nvPr>
        </p:nvSpPr>
        <p:spPr>
          <a:xfrm rot="5400000">
            <a:off x="6147240" y="4483196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0" name="序号"/>
          <p:cNvSpPr txBox="1"/>
          <p:nvPr>
            <p:custDataLst>
              <p:tags r:id="rId21"/>
            </p:custDataLst>
          </p:nvPr>
        </p:nvSpPr>
        <p:spPr>
          <a:xfrm>
            <a:off x="6255721" y="4704383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2" name="任意多边形: 形状 27"/>
          <p:cNvSpPr/>
          <p:nvPr>
            <p:custDataLst>
              <p:tags r:id="rId22"/>
            </p:custDataLst>
          </p:nvPr>
        </p:nvSpPr>
        <p:spPr>
          <a:xfrm>
            <a:off x="608400" y="5052366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94" name="Freeform 488"/>
          <p:cNvSpPr/>
          <p:nvPr>
            <p:custDataLst>
              <p:tags r:id="rId23"/>
            </p:custDataLst>
          </p:nvPr>
        </p:nvSpPr>
        <p:spPr>
          <a:xfrm rot="5400000">
            <a:off x="5213182" y="5038278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6" name="序号"/>
          <p:cNvSpPr txBox="1"/>
          <p:nvPr>
            <p:custDataLst>
              <p:tags r:id="rId24"/>
            </p:custDataLst>
          </p:nvPr>
        </p:nvSpPr>
        <p:spPr>
          <a:xfrm>
            <a:off x="5339977" y="5267918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07</a:t>
            </a:r>
            <a:endParaRPr lang="en-US"/>
          </a:p>
        </p:txBody>
      </p:sp>
      <p:sp>
        <p:nvSpPr>
          <p:cNvPr id="1051798" name="标题"/>
          <p:cNvSpPr txBox="1"/>
          <p:nvPr>
            <p:custDataLst>
              <p:tags r:id="rId25"/>
            </p:custDataLst>
          </p:nvPr>
        </p:nvSpPr>
        <p:spPr>
          <a:xfrm>
            <a:off x="7445483" y="2361488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商业广场是城市商业活动的重要场所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00" name="正文"/>
          <p:cNvSpPr txBox="1"/>
          <p:nvPr>
            <p:custDataLst>
              <p:tags r:id="rId26"/>
            </p:custDataLst>
          </p:nvPr>
        </p:nvSpPr>
        <p:spPr>
          <a:xfrm>
            <a:off x="7445483" y="2820769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02" name="标题"/>
          <p:cNvSpPr txBox="1"/>
          <p:nvPr>
            <p:custDataLst>
              <p:tags r:id="rId27"/>
            </p:custDataLst>
          </p:nvPr>
        </p:nvSpPr>
        <p:spPr>
          <a:xfrm>
            <a:off x="996534" y="2920796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商业广场是城市文化和社交活动的重要载体  商业广场的特点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04" name="正文"/>
          <p:cNvSpPr txBox="1"/>
          <p:nvPr>
            <p:custDataLst>
              <p:tags r:id="rId28"/>
            </p:custDataLst>
          </p:nvPr>
        </p:nvSpPr>
        <p:spPr>
          <a:xfrm>
            <a:off x="996534" y="3380077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商业广场的特点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06" name="标题"/>
          <p:cNvSpPr txBox="1"/>
          <p:nvPr>
            <p:custDataLst>
              <p:tags r:id="rId29"/>
            </p:custDataLst>
          </p:nvPr>
        </p:nvSpPr>
        <p:spPr>
          <a:xfrm>
            <a:off x="7445483" y="3456154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商业广场通常具有较大的面积和空间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08" name="正文"/>
          <p:cNvSpPr txBox="1"/>
          <p:nvPr>
            <p:custDataLst>
              <p:tags r:id="rId30"/>
            </p:custDataLst>
          </p:nvPr>
        </p:nvSpPr>
        <p:spPr>
          <a:xfrm>
            <a:off x="7445483" y="3915435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10" name="标题"/>
          <p:cNvSpPr txBox="1"/>
          <p:nvPr>
            <p:custDataLst>
              <p:tags r:id="rId31"/>
            </p:custDataLst>
          </p:nvPr>
        </p:nvSpPr>
        <p:spPr>
          <a:xfrm>
            <a:off x="996534" y="4008418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商业广场通常拥有多样化的商业设施和业态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12" name="正文"/>
          <p:cNvSpPr txBox="1"/>
          <p:nvPr>
            <p:custDataLst>
              <p:tags r:id="rId32"/>
            </p:custDataLst>
          </p:nvPr>
        </p:nvSpPr>
        <p:spPr>
          <a:xfrm>
            <a:off x="996534" y="4467699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14" name="标题"/>
          <p:cNvSpPr txBox="1"/>
          <p:nvPr>
            <p:custDataLst>
              <p:tags r:id="rId33"/>
            </p:custDataLst>
          </p:nvPr>
        </p:nvSpPr>
        <p:spPr>
          <a:xfrm>
            <a:off x="7445483" y="4552933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商业广场通常具有便捷的交通和地理位置优势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16" name="正文"/>
          <p:cNvSpPr txBox="1"/>
          <p:nvPr>
            <p:custDataLst>
              <p:tags r:id="rId34"/>
            </p:custDataLst>
          </p:nvPr>
        </p:nvSpPr>
        <p:spPr>
          <a:xfrm>
            <a:off x="7445483" y="5012214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18" name="标题"/>
          <p:cNvSpPr txBox="1"/>
          <p:nvPr>
            <p:custDataLst>
              <p:tags r:id="rId35"/>
            </p:custDataLst>
          </p:nvPr>
        </p:nvSpPr>
        <p:spPr>
          <a:xfrm>
            <a:off x="996534" y="5087587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商业广场通常注重营造舒适、愉悦的购物和休闲环境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20" name="正文"/>
          <p:cNvSpPr txBox="1"/>
          <p:nvPr>
            <p:custDataLst>
              <p:tags r:id="rId36"/>
            </p:custDataLst>
          </p:nvPr>
        </p:nvSpPr>
        <p:spPr>
          <a:xfrm>
            <a:off x="996534" y="5546867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10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商业广场的发展历程</a:t>
            </a:r>
            <a:endParaRPr lang="zh-CN" altLang="en-US"/>
          </a:p>
        </p:txBody>
      </p:sp>
      <p:sp>
        <p:nvSpPr>
          <p:cNvPr id="105210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1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1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商业广场的起源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11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1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商业广场的发展阶段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12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商业广场的未来趋势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12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3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商业广场的案例分析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1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天地商业广场介绍</a:t>
            </a:r>
            <a:endParaRPr lang="zh-CN" altLang="en-US"/>
          </a:p>
        </p:txBody>
      </p:sp>
      <p:sp>
        <p:nvSpPr>
          <p:cNvPr id="105241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5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地理位置和周边环境</a:t>
            </a:r>
            <a:endParaRPr lang="zh-CN" altLang="en-US"/>
          </a:p>
        </p:txBody>
      </p:sp>
      <p:sp>
        <p:nvSpPr>
          <p:cNvPr id="1053158" name="任意多边形 20"/>
          <p:cNvSpPr/>
          <p:nvPr>
            <p:custDataLst>
              <p:tags r:id="rId2"/>
            </p:custDataLst>
          </p:nvPr>
        </p:nvSpPr>
        <p:spPr>
          <a:xfrm rot="2700000">
            <a:off x="4209652" y="1489748"/>
            <a:ext cx="1277347" cy="127956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16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3855792" y="3219300"/>
            <a:ext cx="1986804" cy="30302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地理位置：位于XX市XX区XX路XX号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62" name="矩形 42"/>
          <p:cNvSpPr/>
          <p:nvPr>
            <p:custDataLst>
              <p:tags r:id="rId4"/>
            </p:custDataLst>
          </p:nvPr>
        </p:nvSpPr>
        <p:spPr>
          <a:xfrm>
            <a:off x="3987431" y="2843282"/>
            <a:ext cx="1723347" cy="12203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164" name="任意多边形 18"/>
          <p:cNvSpPr/>
          <p:nvPr>
            <p:custDataLst>
              <p:tags r:id="rId5"/>
            </p:custDataLst>
          </p:nvPr>
        </p:nvSpPr>
        <p:spPr>
          <a:xfrm rot="5400000">
            <a:off x="6699060" y="1489748"/>
            <a:ext cx="1277347" cy="127956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16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6343896" y="3219300"/>
            <a:ext cx="1986804" cy="30302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周边环境：紧邻地铁站、公交站、大型超市、电影院等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68" name="矩形 43"/>
          <p:cNvSpPr/>
          <p:nvPr>
            <p:custDataLst>
              <p:tags r:id="rId7"/>
            </p:custDataLst>
          </p:nvPr>
        </p:nvSpPr>
        <p:spPr>
          <a:xfrm>
            <a:off x="6475535" y="2843282"/>
            <a:ext cx="1723347" cy="12203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5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建筑风格和设计理念</a:t>
            </a:r>
            <a:endParaRPr lang="zh-CN" altLang="en-US"/>
          </a:p>
        </p:txBody>
      </p:sp>
      <p:sp>
        <p:nvSpPr>
          <p:cNvPr id="105345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5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6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建筑风格：现代简约，注重实用性和美观性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46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6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6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设计理念：以人为本，注重用户体验和商业价值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46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7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7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特色设计：采用环保材料，注重节能减排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47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7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47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商业价值：为消费者提供便捷、舒适的购物环境，促进商业繁荣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6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商业布局和业态分布</a:t>
            </a:r>
            <a:endParaRPr lang="zh-CN" altLang="en-US"/>
          </a:p>
        </p:txBody>
      </p:sp>
      <p:sp>
        <p:nvSpPr>
          <p:cNvPr id="105376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商业布局：天地商业广场的建筑结构、商铺分布和区域划分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人流分析：天地商业广场的客流量、人流动线以及高峰期分析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8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停车设施：天地商业广场的停车位数量、收费标准以及停车便利程度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业态分布：各楼层和区域的业态类型、品牌和特色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9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天地商业广场的运营策略</a:t>
            </a:r>
            <a:endParaRPr lang="zh-CN" altLang="en-US"/>
          </a:p>
        </p:txBody>
      </p:sp>
      <p:sp>
        <p:nvSpPr>
          <p:cNvPr id="105409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https://d.book118.com/438070022136006023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1_2"/>
  <p:tag name="KSO_WM_UNIT_INDEX" val="1_1_2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1_3"/>
  <p:tag name="KSO_WM_UNIT_INDEX" val="1_1_3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1_1"/>
  <p:tag name="KSO_WM_UNIT_INDEX" val="1_1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2_2"/>
  <p:tag name="KSO_WM_UNIT_INDEX" val="1_2_2"/>
  <p:tag name="KSO_WM_UNIT_LAYERLEVEL" val="1_1_1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6*l_h_i*1_2_3"/>
  <p:tag name="KSO_WM_UNIT_INDEX" val="1_2_3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3_2"/>
  <p:tag name="KSO_WM_UNIT_INDEX" val="1_3_2"/>
  <p:tag name="KSO_WM_UNIT_LAYERLEVEL" val="1_1_1"/>
  <p:tag name="KSO_WM_UNIT_TYPE" val="l_h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3_3"/>
  <p:tag name="KSO_WM_UNIT_INDEX" val="1_3_3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4_2"/>
  <p:tag name="KSO_WM_UNIT_INDEX" val="1_4_2"/>
  <p:tag name="KSO_WM_UNIT_LAYERLEVEL" val="1_1_1"/>
  <p:tag name="KSO_WM_UNIT_TYPE" val="l_h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6*l_h_i*1_4_3"/>
  <p:tag name="KSO_WM_UNIT_INDEX" val="1_4_3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5_2"/>
  <p:tag name="KSO_WM_UNIT_INDEX" val="1_5_2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5_3"/>
  <p:tag name="KSO_WM_UNIT_INDEX" val="1_5_3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6_2"/>
  <p:tag name="KSO_WM_UNIT_INDEX" val="1_6_2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6*l_h_i*1_6_3"/>
  <p:tag name="KSO_WM_UNIT_INDEX" val="1_6_3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7_2"/>
  <p:tag name="KSO_WM_UNIT_INDEX" val="1_7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7_3"/>
  <p:tag name="KSO_WM_UNIT_INDEX" val="1_7_3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2_1"/>
  <p:tag name="KSO_WM_UNIT_INDEX" val="1_2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3_1"/>
  <p:tag name="KSO_WM_UNIT_INDEX" val="1_3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4_1"/>
  <p:tag name="KSO_WM_UNIT_INDEX" val="1_4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5_1"/>
  <p:tag name="KSO_WM_UNIT_INDEX" val="1_5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6_1"/>
  <p:tag name="KSO_WM_UNIT_INDEX" val="1_6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7_1"/>
  <p:tag name="KSO_WM_UNIT_INDEX" val="1_7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8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1"/>
  <p:tag name="KSO_WM_UNIT_INDEX" val="1_1_1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2"/>
  <p:tag name="KSO_WM_UNIT_INDEX" val="1_1_2"/>
  <p:tag name="KSO_WM_UNIT_LAYERLEVEL" val="1_1_1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1"/>
  <p:tag name="KSO_WM_UNIT_INDEX" val="1_2_1"/>
  <p:tag name="KSO_WM_UNIT_LAYERLEVEL" val="1_1_1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2"/>
  <p:tag name="KSO_WM_UNIT_INDEX" val="1_2_2"/>
  <p:tag name="KSO_WM_UNIT_LAYERLEVEL" val="1_1_1"/>
  <p:tag name="KSO_WM_UNIT_TYPE" val="l_h_i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24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《天地商业广场》PPT课件</vt:lpstr>
      <vt:lpstr>目录</vt:lpstr>
      <vt:lpstr>单击添加章节标题</vt:lpstr>
      <vt:lpstr>商业广场概述</vt:lpstr>
      <vt:lpstr>PowerPoint Presentation</vt:lpstr>
      <vt:lpstr>商业广场的定义和特点</vt:lpstr>
      <vt:lpstr>商业广场的发展历程</vt:lpstr>
      <vt:lpstr>天地商业广场介绍</vt:lpstr>
      <vt:lpstr>PowerPoint Presentation</vt:lpstr>
      <vt:lpstr>地理位置和周边环境</vt:lpstr>
      <vt:lpstr>建筑风格和设计理念</vt:lpstr>
      <vt:lpstr>商业布局和业态分布</vt:lpstr>
      <vt:lpstr>天地商业广场的运营策略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2024-08-30T17:41:32.135</cp:lastPrinted>
  <dcterms:created xsi:type="dcterms:W3CDTF">2024-08-30T09:41:32Z</dcterms:created>
  <dcterms:modified xsi:type="dcterms:W3CDTF">2024-08-30T09:41:35Z</dcterms:modified>
</cp:coreProperties>
</file>