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C04DF1-4BC0-4B9B-A4E1-2E72D24DA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C9EB4-8027-49FE-8878-D28E123CB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319113-7559-4365-BD9D-EAB5D303C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C8039F-FD14-4701-A0F2-2F3448A42A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F2BA60-A47A-4200-808E-1823077C1B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B750C9-1F1E-4499-8064-E06798F9BD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E38DE7-86FB-4769-A67D-1909FF99C7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9A24F0-4C0E-4CBB-A5BD-21E63D46C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A7575B-3131-4E9E-9C6E-12277E19C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1F527-B476-42ED-AA87-B8B4B376E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A4D21-2753-44B7-98B6-10D765C4F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70045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国际金融学</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国际货币体系与汇率制度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国际金融市场与机构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国际金融合作与监管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当前热点问题探讨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国际金融学概述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国际金融学是研究国际货币流通和信用活动规律的科学，主要研究国际间货币流通、信用活动以及由此形成的国际金融市场和国际金融体系的运行机制和规律。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主要包括国际收支、外汇与汇率、国际储备、国际资本流动、国际金融市场、国际金融机构、国际货币体系以及国际金融风险管理等。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国际金融学起源于15世纪末16世纪初的国际贸易与金融活动，经历了从古典到现代的演变过程。随着全球经济一体化的深入发展，国际金融学的研究领域不断扩展，研究内容不断深化。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前，国际金融学已经成为经济学领域的一个重要分支，其研究内容涵盖了国际经济、国际贸易、国际投资、国际金融市场、国际金融机构以及国际金融风险管理等多个方面。同时，随着大数据、人工智能等技术的不断发展，国际金融学的研究方法和手段也在不断创新和完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与经济学的关系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国际金融学是经济学的一个重要分支，其研究内容和方法都受到经济学理论的指导和影响。同时，国际金融学的研究结果也对经济学理论的发展和完善具有重要意义。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583" r="18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与金融学的关系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国际金融学与金融学密切相关，两者在研究内容和方法上有很多相似之处。但是，国际金融学更注重研究国际间的金融活动和金融市场，而金融学则更注重研究国内金融市场和金融机构的运行规律和风险管理。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与其他社会科学的关系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金融学还与其他社会科学如政治学、社会学、法学等密切相关。这些学科的研究结果可以为国际金融学提供重要的理论支持和实证依据，同时国际金融学的研究结果也可以为这些学科提供新的研究视角和思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国际货币体系与汇率制度</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金本位制</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以黄金作为国际储备货币或国际本位货币的国际货币制度。</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以美元为中心的国际货币体系，美元与黄金挂钩，其他货币与美元挂钩。</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国际货币基金组织（IMF）于1978年4月1日修改《国际货币基金协定》后形成的国际货币体系，主要内容是浮动汇率合法化、黄金非货币化、提高SDRs的国际储备地位等。</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布雷顿森林体系</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牙买加体系</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国际货币体系演变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固定汇率制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一国货币同另一国货币的兑换比率基本固定的汇率，即指一国政府为了维持经济的稳定，将本国货币与某种外国货币的汇价固定在某一水平上。</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浮动汇率制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一国货币的汇率并非固定，而是由自由市场的供求关系决定。其涨落基本自由，一国货币市场原则上没有维持汇率水平的义务，但必要时可进行干预。</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联系汇率制</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是一种货币发行局安排，指的是一国货币与某一特定外币的固定汇率制度，同时，该国中央银行有义务无限制地以固定汇率买卖外汇。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汇率制度类型及特点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人民币汇率改革历程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1994年1月1日起，人民币官方汇率与市场汇率并轨，实行以市场供求为基础的、单一的、有管理的浮动汇率制。2005年7月21日，中国人民银行宣布人民币汇率不再盯住单一美元，而是选择若干种主要货币组成一个货币篮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人民币汇率趋势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近年来，人民币汇率总体呈现升值趋势。随着中国经济实力的增强和国际地位的提高，人民币国际化进程加快，未来人民币汇率将更加市场化，波动幅度也将加大。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人民币汇率改革与趋势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国际金融市场与机构</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国际金融市场概述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国际金融市场是指由国际性的资金借贷、结算、汇兑以及有价证券、黄金和外汇的买卖活动所组成的市场。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参与者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包括各国政府、中央银行、商业银行、非银行金融机构、跨国公司、基金组织以及个人等。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功能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国际金融市场在国际经济中发挥着重要作用，如促进国际贸易、国际投资和国际资本流动，以及为各国政府和企业提供融资平台等。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59" r="2565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IMF的主要职能是向成员国提供短期贷款，帮助其解决国际收支问题，同时提供政策建议和技术援助。</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国际货币基金组织（IMF）</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WB的主要职能是向发展中国家提供长期贷款，支持其经济发展和减贫事业，同时提供政策建议和技术援助。</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世界银行（WB）</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BIS的主要职能是促进各国中央银行之间的合作，为国际金融市场提供流动性支持，以及研究和发布国际金融统计数据。</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国际清算银行（BIS）</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ADB的主要职能是向亚洲和太平洋地区的发展中国家提供贷款和技术援助，支持其经济发展和区域合作。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亚洲开发银行（ADB）</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主要国际金融机构及其职能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https://d.book118.com/438070045113006036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2024-09-16T04:17:54.164</cp:lastPrinted>
  <dcterms:created xsi:type="dcterms:W3CDTF">2024-09-15T20:17:54Z</dcterms:created>
  <dcterms:modified xsi:type="dcterms:W3CDTF">2024-09-15T20:17:56Z</dcterms:modified>
</cp:coreProperties>
</file>