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E02B1-8D1C-4FD0-825D-68A0E7D48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76057-39C7-48B3-85C5-54B81F5F0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487BA-C947-46A5-9EF7-BD8F522EA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9C1BB-AC9C-4556-BC65-96EBD8C4D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05A8069-7CC9-455B-9369-9D717D64A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090047-A033-44F1-ABAE-D6B58E99C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4CDCD3-6765-489C-9632-A1125B289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CEE29B-4634-4E04-AA17-363DF94A1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ED3DC6-3D07-42A5-AD84-4A024CF45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6D66A-D80E-4D1C-AC3F-81CAEAF56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F8615-D311-4343-855D-3C678596D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70113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前台接待礼仪培训的持续发展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前台接待是企业形象的第一窗口，员工的专业形象和礼仪举止直接影响到客户对企业的印象。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员工形象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品牌价值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商业合作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通过前台接待礼仪的培训，可以传递企业的品牌价值和企业文化，提升企业在客户心中的地位。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良好的前台接待礼仪有助于建立良好的商业合作关系，提高企业竞争力。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提升企业形象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前台接待礼仪培训有助于提升员工的职业素养，提高工作效率和工作质量。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通过礼仪培训，员工可以更好地与客户沟通交流，建立良好的人际关系。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良好的礼仪有助于增强团队协作精神，提高团队凝聚力。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增强员工素质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提高客户满意度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优质服务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前台接待是客户接触企业的第一环节，提供优质、专业的服务能够提高客户满意度。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通过良好的礼仪和沟通技巧，前台接待人员能够更好地解决客户的问题和需求。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客户忠诚度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提高客户满意度有助于建立客户忠诚度，为企业带来更多的回头客和口碑效应。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前台接待礼仪培训的主要内容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保持面部清洁，发型整齐，指甲修剪干净。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667" r="17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仪容整洁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穿着公司统一制服或职业装，搭配适当的鞋子和配饰。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着装规范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958" r="179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保持挺拔的姿势，动作自然得体，不夸张。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仪态端庄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仪容仪表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热情接待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对来访者保持微笑，主动询问来访目的，提供必要的帮助和指引。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使用“您好”、“谢谢”、“不客气”等礼貌用语，避免使用粗鲁或生硬的措辞。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聆听与回应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认真聆听来访者的需求和问题，给予积极回应和解答，避免中断或忽视来访者的发言。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2417" r="224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17" r="169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接待登记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指引路线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转接电话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接待结束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接待流程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752" r="1475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3875" r="1387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对来访者进行登记，记录来访时间、来访人员姓名、联系方式等信息。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根据来访目的，指引来访者前往相应的部门或人员，提供清晰的路线图或指示牌。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接听来电，礼貌询问来电目的，转接给相关人员或留下留言。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送走来访者，感谢来访者的来访，并告知如有需要可再次联系。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前台接待礼仪的实际应用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https://d.book118.com/438070113054006045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2024-09-25T21:39:45.494</cp:lastPrinted>
  <dcterms:created xsi:type="dcterms:W3CDTF">2024-09-25T13:39:45Z</dcterms:created>
  <dcterms:modified xsi:type="dcterms:W3CDTF">2024-09-25T13:39:47Z</dcterms:modified>
</cp:coreProperties>
</file>