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E2077-2D71-4959-96E6-85371E356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F0DAC-74D4-490E-9DA7-10613B4D2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E3200-881D-4FA5-8283-8909210C6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EF3A05-0192-4F84-B9C3-ED60A24A4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EB88D0-0F20-4293-877C-8058B995D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0D79A2-7B5F-4D38-8532-BE4478B5D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97EA51-C833-433E-89B9-D1C5F9E0D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DED071-88F4-420F-9296-19211DD7D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39A3CA-7B56-4166-BA38-E313AFE0E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0CB1D-E55C-4AA2-8487-D051D8AD8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CA8C3-7769-4513-B7DD-4FAEF8209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71011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消防机器人灭火救援应用技术分析\n## 1.消防机器人发展现状及趋势\n### 1.1消防机器人的发展历程\n### 1.2当前消防机器人的种类及特点\n### 1.3消防机器人技术发展趋势\n## 2.消防机器人灭火救援技术原理\n### 2.1火灾探测与定位技术\n### 2.2灭火救援决策支持技术\n### 2.3机器人与火场环境的交互技术\n## 3.消防机器人灭火救援应用场景分析\n### 3.1火灾现场的侦查与搜救\n### 3.2火灾现场的灭火与降温\n### 3.3火灾现场的排烟与通风\n## 4.消防机器人灭火救援技术优势与局限性\n### 4.1技术优势及其对救援效果的提升\n### 4.2技术局限性及其对救援效果的影响\n### 4.3如何克服技术局限性以提高救援效果\n## 5.消防机器人灭火救援技术未来展望\n### 5.1未来消防机器人的技术创新方向\n### 5.2未来消防机器人应用的前景展望\n### 5.3如何推动消防机器人技术的创新发展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200"/>
              <a:t>消防机器人灭火救援应用技术分析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消防机器人发展现状及趋势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4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5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6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6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68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69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70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美国首先开始研究消防机器人技术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主要用于火场侦查和搜救</a:t>
                </a:r>
                <a:endParaRPr/>
              </a:p>
            </p:txBody>
          </p:sp>
          <p:sp>
            <p:nvSpPr>
              <p:cNvPr id="171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20世纪60年代</a:t>
                </a:r>
                <a:endParaRPr/>
              </a:p>
            </p:txBody>
          </p:sp>
        </p:grpSp>
        <p:grpSp>
          <p:nvGrpSpPr>
            <p:cNvPr id="172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17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20世纪80年代</a:t>
                </a:r>
                <a:endParaRPr/>
              </a:p>
            </p:txBody>
          </p:sp>
          <p:sp>
            <p:nvSpPr>
              <p:cNvPr id="17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消防机器人技术得到进一步发展   -开始出现具有灭火功能的机器人</a:t>
                </a:r>
                <a:endParaRPr/>
              </a:p>
            </p:txBody>
          </p:sp>
        </p:grpSp>
        <p:grpSp>
          <p:nvGrpSpPr>
            <p:cNvPr id="175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176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21世纪初至今</a:t>
                </a:r>
                <a:endParaRPr/>
              </a:p>
            </p:txBody>
          </p:sp>
          <p:sp>
            <p:nvSpPr>
              <p:cNvPr id="177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消防机器人技术不断创新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越来越多的消防机器人投入实际应用</a:t>
                </a:r>
                <a:endParaRPr/>
              </a:p>
            </p:txBody>
          </p: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消防机器人的发展历程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9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0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1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火场侦查机器人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主要用于火场现场侦查和搜救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具有较高的灵活性和自主性</a:t>
                </a:r>
                <a:endParaRPr/>
              </a:p>
            </p:txBody>
          </p:sp>
          <p:sp>
            <p:nvSpPr>
              <p:cNvPr id="18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灭火机器人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主要用于火场灭火和降温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具有较强的火场适应能力和灭火效果</a:t>
                </a:r>
                <a:endParaRPr/>
              </a:p>
            </p:txBody>
          </p:sp>
          <p:sp>
            <p:nvSpPr>
              <p:cNvPr id="19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排烟通风机器人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主要用于火场排烟和通风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具有较好的排烟效果和通风效果</a:t>
                </a:r>
                <a:endParaRPr/>
              </a:p>
            </p:txBody>
          </p:sp>
          <p:sp>
            <p:nvSpPr>
              <p:cNvPr id="19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当前消防机器人的种类及特点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提高机器人的自主性和智能化程度</a:t>
                </a:r>
                <a:endParaRPr/>
              </a:p>
            </p:txBody>
          </p:sp>
          <p:sp>
            <p:nvSpPr>
              <p:cNvPr id="20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通过人工智能技术实现机器人的自主决策和协同作战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提高机器人在复杂火场环境下的适应能力</a:t>
                </a:r>
                <a:endParaRPr/>
              </a:p>
            </p:txBody>
          </p:sp>
        </p:grpSp>
        <p:grpSp>
          <p:nvGrpSpPr>
            <p:cNvPr id="20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拓展消防机器人的应用领域</a:t>
                </a:r>
                <a:endParaRPr/>
              </a:p>
            </p:txBody>
          </p:sp>
          <p:sp>
            <p:nvSpPr>
              <p:cNvPr id="20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开发适用于不同火场环境和任务需求的消防机器人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提高消防机器人在灭火救援中的应用效果</a:t>
                </a:r>
                <a:endParaRPr/>
              </a:p>
            </p:txBody>
          </p:sp>
        </p:grpSp>
        <p:grpSp>
          <p:nvGrpSpPr>
            <p:cNvPr id="20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加强消防机器人与人类的协同作战能力</a:t>
                </a:r>
                <a:endParaRPr/>
              </a:p>
            </p:txBody>
          </p:sp>
          <p:sp>
            <p:nvSpPr>
              <p:cNvPr id="20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通过人机交互技术实现消防机器人与消防员的协同作战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提高灭火救援的效率和安全性</a:t>
                </a:r>
                <a:endParaRPr/>
              </a:p>
            </p:txBody>
          </p:sp>
        </p:grpSp>
      </p:grpSp>
      <p:pic>
        <p:nvPicPr>
          <p:cNvPr id="20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消防机器人技术发展趋势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消防机器人灭火救援技术原理</a:t>
            </a:r>
            <a:endParaRPr/>
          </a:p>
        </p:txBody>
      </p:sp>
      <p:sp>
        <p:nvSpPr>
          <p:cNvPr id="21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火灾探测与定位技术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火灾探测技术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利用传感器和探测器实时监测火场环境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通过火灾识别算法判断火场状况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火灾定位技术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利用激光测距、红外热成像等技术对火源进行定位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通过地图匹配和导航技术规划救援路线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灭火救援知识库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建立灭火救援知识库，存储火灾类型、处置方法等相关信息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为消防机器人提供灭火救援决策支持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灭火救援智能决策系统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利用人工智能技术实现灭火救援方案的自动生成和优化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提高消防机器人的灭火救援效果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灭火救援决策支持技术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火场环境感知技术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利用传感器和探测器实时监测火场环境参数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为消防机器人提供火场环境信息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机器人与火场环境的自适应技术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根据火场环境参数调整消防机器人的行动策略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提高消防机器人在火场环境中的适应能力和安全性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机器人与火场环境的交互技术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消防机器人灭火救援应用场景分析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火灾现场的侦查与搜救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火场侦查机器人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进入火场进行侦查和搜救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搜寻被困人员和易燃易爆物品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灭火救援决策支持技术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根据侦查结果制定灭火救援方案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为消防机器人提供行动指南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https://d.book118.com/438071011004006042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消防机器人灭火救援应用技术分析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2024-09-20T23:26:48.778</cp:lastPrinted>
  <dcterms:created xsi:type="dcterms:W3CDTF">2024-09-20T15:26:48Z</dcterms:created>
  <dcterms:modified xsi:type="dcterms:W3CDTF">2024-09-20T15:26:50Z</dcterms:modified>
</cp:coreProperties>
</file>