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A2ADC-6F58-474D-A1B4-71DD8D3A7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16CE9-B4F3-4E57-A7B7-BDCB03EA9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D03F5-B054-41C7-A9A7-8FC9E133C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DAD5E-6F2C-40D8-8F25-BEDC81CFC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8B9EB0-84AF-4071-A0D3-C94D1A239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B0462-0D2B-4DF8-AF45-22F5D4802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E5AFCA-D2EE-4D27-AD17-AD25ECEE6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2ADCC-5BE1-48B4-97B3-DA087B6D2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102C2-24FD-49BF-B62C-605A2F068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A6D9A-08C1-497B-B82E-5FC862625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6C51F-0F30-43EF-BE24-C3A3DC264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660" r:id="rId2"/>
    <p:sldLayoutId id="2147492661" r:id="rId3"/>
    <p:sldLayoutId id="2147492662" r:id="rId4"/>
    <p:sldLayoutId id="2147492663" r:id="rId5"/>
    <p:sldLayoutId id="2147492664" r:id="rId6"/>
    <p:sldLayoutId id="2147492665" r:id="rId7"/>
    <p:sldLayoutId id="2147492666" r:id="rId8"/>
    <p:sldLayoutId id="2147492667" r:id="rId9"/>
    <p:sldLayoutId id="2147492668" r:id="rId10"/>
    <p:sldLayoutId id="21474926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7312602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鉴赏诗歌语言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104965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110363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110363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205867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211264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211264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诗歌语言的特征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30676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31216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31216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鉴赏诗歌语言的技巧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407670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413067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413067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鉴赏诗歌语言的实践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508571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513969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513969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鉴赏诗歌语言的意义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诗歌语言的特征</a:t>
            </a:r>
            <a:endParaRPr lang="zh-CN" altLang="en-US">
              <a:sym typeface="+mn-lt"/>
            </a:endParaRPr>
          </a:p>
        </p:txBody>
      </p:sp>
      <p:sp>
        <p:nvSpPr>
          <p:cNvPr id="10489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语言精练，意蕴深厚</a:t>
            </a:r>
            <a:endParaRPr lang="zh-CN" altLang="en-US"/>
          </a:p>
        </p:txBody>
      </p:sp>
      <p:sp>
        <p:nvSpPr>
          <p:cNvPr id="104894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6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6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简洁明了：诗歌语言简洁明了，易于理解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情感丰富：诗歌语言情感丰富，能够表达诗人的情感和思想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寓意深刻：诗歌语言寓意深刻，富有哲理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形象生动：诗歌语言形象生动，富有感染力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音韵和谐，节奏鲜明</a:t>
            </a:r>
            <a:endParaRPr lang="zh-CN" altLang="en-US"/>
          </a:p>
        </p:txBody>
      </p:sp>
      <p:sp>
        <p:nvSpPr>
          <p:cNvPr id="10490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音韵和谐：诗歌语言讲究音韵和谐，通过押韵、平仄等手段，使诗歌读起来朗朗上口，富有音乐美。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节奏鲜明：诗歌语言注重节奏感，通过长短句、对仗等手法，使诗歌具有鲜明的节奏感，增强诗歌的表现力。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形象生动：诗歌语言注重形象生动，通过比喻、拟人等修辞手法，使诗歌形象生动，富有感染力。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情感真挚：诗歌语言注重情感真挚，通过直抒胸臆、借景抒情等手法，使诗歌情感真挚，富有感染力。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形象生动，意境深远</a:t>
            </a:r>
            <a:endParaRPr lang="zh-CN" altLang="en-US"/>
          </a:p>
        </p:txBody>
      </p:sp>
      <p:sp>
        <p:nvSpPr>
          <p:cNvPr id="104908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语言简洁：诗歌语言简洁明了，易于理解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形象生动：诗歌语言形象生动，易于想象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意境深远：诗歌语言意境深远，给人以深思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情感丰富：诗歌语言情感丰富，易于引起共鸣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含蓄蕴藉，言有尽而意无穷</a:t>
            </a:r>
            <a:endParaRPr lang="zh-CN" altLang="en-US"/>
          </a:p>
        </p:txBody>
      </p:sp>
      <p:sp>
        <p:nvSpPr>
          <p:cNvPr id="10491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语言特点：含蓄、蕴藉，言有尽而意无穷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语言表达：通过比喻、象征、暗示等手法，表达深层次的情感和思想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语言风格：清新、典雅、含蓄、蕴藉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语言效果：给人以无限遐想和思考空间，引发读者共鸣和思考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鉴赏诗歌语言的技巧</a:t>
            </a:r>
            <a:endParaRPr lang="zh-CN" altLang="en-US">
              <a:sym typeface="+mn-lt"/>
            </a:endParaRPr>
          </a:p>
        </p:txBody>
      </p:sp>
      <p:sp>
        <p:nvSpPr>
          <p:cNvPr id="10491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理解诗歌语言的意象</a:t>
            </a:r>
            <a:endParaRPr lang="zh-CN" altLang="en-US"/>
          </a:p>
        </p:txBody>
      </p:sp>
      <p:sp>
        <p:nvSpPr>
          <p:cNvPr id="10492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意象：诗歌中用来表达诗人情感的形象或事物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理解意象的方法：结合诗歌背景、诗人经历、时代背景等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意象的作用：增强诗歌的感染力和表现力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意象的分类：自然意象、社会意象、情感意象等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把握诗歌语言的节奏和韵律</a:t>
            </a:r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节奏：诗歌语言的节奏是指诗歌语言的音节、音调和音色的组合，通过节奏的变化可以表达不同的情感和意境。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韵律：诗歌语言的韵律是指诗歌语言的音节、音调和音色的组合，通过韵律的变化可以表达不同的情感和意境。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节奏和韵律的结合：诗歌语言的节奏和韵律的结合可以更好地表达诗歌的情感和意境，使诗歌更加生动、形象、感人。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节奏和韵律的变化：诗歌语言的节奏和韵律的变化可以更好地表达诗歌的情感和意境，使诗歌更加生动、形象、感人。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体会诗歌语言的修辞手法</a:t>
            </a:r>
            <a:endParaRPr lang="zh-CN" altLang="en-US"/>
          </a:p>
        </p:txBody>
      </p:sp>
      <p:sp>
        <p:nvSpPr>
          <p:cNvPr id="1049316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比喻：用相似或相关的事物来比喻另一事物，使语言形象生动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拟人：将事物赋予人的情感、行为或特征，使语言生动有趣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夸张：夸大或缩小事物的特征，使语言富有表现力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对比：将两种事物或现象进行对比，使语言富有张力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排比：将类似的句子或词语连续排列，使语言富有节奏感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反复：重复使用某个词语或句子，使语言富有感染力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https://d.book118.com/438073126020006023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鉴赏诗歌语言</vt:lpstr>
      <vt:lpstr>目录</vt:lpstr>
      <vt:lpstr>单击添加章节标题</vt:lpstr>
      <vt:lpstr>诗歌语言的特征</vt:lpstr>
      <vt:lpstr>语言精练，意蕴深厚</vt:lpstr>
      <vt:lpstr>音韵和谐，节奏鲜明</vt:lpstr>
      <vt:lpstr>形象生动，意境深远</vt:lpstr>
      <vt:lpstr>含蓄蕴藉，言有尽而意无穷</vt:lpstr>
      <vt:lpstr>鉴赏诗歌语言的技巧</vt:lpstr>
      <vt:lpstr>理解诗歌语言的意象</vt:lpstr>
      <vt:lpstr>把握诗歌语言的节奏和韵律</vt:lpstr>
      <vt:lpstr>体会诗歌语言的修辞手法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2024-08-29T13:10:29.068</cp:lastPrinted>
  <dcterms:created xsi:type="dcterms:W3CDTF">2024-08-29T05:10:29Z</dcterms:created>
  <dcterms:modified xsi:type="dcterms:W3CDTF">2024-08-29T05:10:31Z</dcterms:modified>
</cp:coreProperties>
</file>