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80ABB-D2EC-4A3B-9307-84B9882C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003CD-E0F2-47C1-BD64-AAA10DBF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D3D97-217B-448D-AC93-3FE8CE71E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277E8-0420-4E11-B8FB-BC8825907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932E3-0AA7-48CB-9413-6F04CB09E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FE9C83-7493-4DCE-AF2D-6E27BBB5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70FDB-029A-42CB-84DC-EAB68B21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B44E7-425F-4B9E-858B-080DCAC4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A54AA-B340-4CE3-BAA7-CC02DDE8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77CA4-C044-4B80-95B5-5C7FD7966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7A26D-7700-4BDA-963C-3ABA10DA8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75006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安全性、稳定性保障措施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系统概述与目标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护理管理系统定义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护理管理系统是一种基于信息技术和护理专业知识，对护理工作流程、资源、质量等进行全面管理的软件系统。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该系统通过集成化、智能化的管理方式，提高护理工作的效率和质量，优化护理资源配置，提升患者满意度和医院整体运营水平。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实现护理工作的信息化、标准化和规范化，提高护理工作效率和质量。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提升患者满意度，改善患者就医体验，提高医院整体服务水平。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优化护理资源配置，降低人力成本，提高资源利用效率。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促进医院内部各部门之间的协同合作，提高医院整体运营效率。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3435" b="13435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853" b="1785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775" b="477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适用于各级医疗机构、养老院、康复中心等需要开展护理工作的场所。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主要包括护士、护士长、护理部主任等护理人员，以及医院管理人员和其他相关部门人员。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功能模块介绍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患者基本信息录入与存储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包括患者姓名、性别、年龄、联系方式等基本信息，方便后续护理工作的进行。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病史与过敏史记录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详细记录患者的病史、过敏史等重要信息，为制定个性化护理计划提供依据。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住院信息与床位管理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实时更新患者的住院状态、床位等信息，方便医护人员快速了解患者情况。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根据患者的病情、身体状况等，制定个性化的护理计划，包括护理措施、频率、注意事项等。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护理任务分配与执行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将护理计划转化为具体的护理任务，并分配给相应的护理人员执行，确保计划的顺利实施。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实时监控护理过程，根据患者病情变化及时调整护理计划，确保患者得到最佳的护理效果。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异常情况处理与记录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及时处理并记录护理过程中出现的异常情况，如患者不适、护理措施不当等，以便及时改进。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护理记录生成与保存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详细记录患者的护理过程、护理措施执行情况等，为后续的评估和分析提供依据。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根据护理计划和护理记录，对患者的护理效果进行评估，分析护理措施的有效性及改进方向。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对患者的护理数据进行统计和分析，包括护理措施执行情况、护理效果等，为医院管理层提供决策支持。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护理数据统计与分析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根据需求生成各类护理报表，如护理工作量统计表、护理质量评估表等，支持导出为Excel等格式，方便数据共享和汇报。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报表生成与导出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通过图表、仪表盘等形式展示护理数据，直观呈现护理工作成果和存在的问题，便于相关人员快速了解和分析。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统计分析及报表生成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技术架构与实现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选用Spring Boot框架，快速搭建项目并集成各种常用功能。Spring Boot的自动配置特性可以减少开发过程中的配置工作，提高开发效率。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采用React框架，利用其组件化开发的优势，提高开发效率和代码复用性。同时，React的虚拟DOM技术可以优化页面渲染性能。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采用MySQL数据库，支持大量并发访问和数据处理，保证系统的稳定性和性能。同时，MySQL的开源特性可以降低项目成本。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250" r="20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994" r="18994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57" r="27057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【此处应插入系统架构图】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系统架构图展示了护理管理系统的整体结构，包括前端、后端、数据库等各个部分及其交互关系。通过架构图可以清晰地了解系统的技术组成和运行原理。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采用前后端分离的开发模式，前端负责页面展示和用户交互，后端负责数据处理和业务逻辑。这种模式可以降低系统耦合度，提高开发效率和可维护性。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在数据传输和存储过程中，采用SSL/TLS协议进行数据加密，保证数据的安全性。同时，对敏感数据进行脱敏处理，防止数据泄露。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通过负载均衡、集群部署等技术手段，提高系统的可用性和可扩展性。在应对高并发访问时，可以通过增加服务器数量来提升系统性能。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建立完善的权限管理体系，对不同用户角色进行权限控制。同时，记录用户的操作日志并进行安全审计，以便在出现问题时能够追踪溯源。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高可用与可扩展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权限管理与安全审计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关键技术点解析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https://d.book118.com/438075006070006032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2024-09-10T01:37:58.081</cp:lastPrinted>
  <dcterms:created xsi:type="dcterms:W3CDTF">2024-09-09T17:37:58Z</dcterms:created>
  <dcterms:modified xsi:type="dcterms:W3CDTF">2024-09-09T17:38:00Z</dcterms:modified>
</cp:coreProperties>
</file>