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F8C300-C145-47A4-B4AF-15A6EA425A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032742-E0DA-4795-83B3-FBC1CF8EF6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4823AD-6C2D-45D5-AC9C-5DACEFC926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DC4339-C560-40CE-88D0-9D00D757EC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7CA26B-6A67-4D55-A12C-57A2DC4E82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EAFD35-A5A1-4CA5-B8BD-95876D793D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CB3EF4-AF72-456F-8E1C-6BC58ACA71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35C399-BBBC-491E-9B74-8C3C06A179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D13DDC-FDF5-473C-B042-A5C801A75A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11B685-1DA6-4CCE-BCAC-CD067F6947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C96A22-BAE1-4CA7-ABE6-CB39CC528B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7605200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脑瘫的作业治疗</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脑瘫的概述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作业治疗的原理和方法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针对脑瘫的作业治疗策略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治疗效果和评估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未来展望和研究方向</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脑瘫的概述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161" r="281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482" r="1048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脑瘫是一种由于大脑发育不全或损伤导致的永久性运动和姿势异常的疾病。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常见的症状包括肌肉无力、僵硬、不协调，以及姿势异常、语言和认知障碍等。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症状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定义和症状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脑瘫的病因可能包括早产、低出生体重、缺氧、感染、创伤等。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脑瘫对患者的日常生活、学习和工作能力产生严重影响，也可能导致心理和社会适应问题。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病因和影响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影响</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早期诊断和干预对于脑瘫患者的康复至关重要，有助于改善预后和提高生活质量。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治疗</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治疗脑瘫的方法包括药物治疗、物理疗法、职业治疗和手术等，其中作业治疗着重于提高患者的日常生活活动能力和适应社会的能力。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诊断和治疗的重要性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作业治疗的原理和方法</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作业治疗是一种康复治疗方法，通过设计各种日常生活活动或手工艺活动来训练患者，以提高其日常生活能力、工作能力和休闲娱乐能力。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作业治疗的目标是帮助脑瘫患者恢复或提高其功能，使其能够更好地适应日常生活和工作，提高生活质量。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作业治疗的定义和目标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667" r="18667"/>
          <a:stretch>
            <a:fillRect/>
          </a:stretch>
        </p:blipFill>
        <p:spPr>
          <a:xfrm>
            <a:off x="-276408" y="1784333"/>
            <a:ext cx="3774095"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通过模拟日常生活场景，训练患者进行各种日常生活活动，如穿衣、进食、洗漱等。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日常生活活动训练</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手工艺训练</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辅助器具和适应性设备</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心理治疗和认知训练</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利用各种手工艺活动，如编织、绘画、陶艺等，训练患者的精细动作和手眼协调能力。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根据患者的具体情况，为其设计和使用各种辅助器具和适应性设备，以帮助其完成各种活动。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对患者进行心理治疗和认知训练，帮助其克服自卑、抑郁等情绪问题，提高其认知能力。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常用方法和技术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对患者进行全面的评估，了解其功能状况、日常生活能力、工作能力和休闲娱乐能力等方面的具体情况。</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评估阶段</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根据评估结果，制定个性化的治疗计划，明确治疗目标和方法。</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制定计划阶段</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按照治疗计划对患者进行具体的治疗活动，包括日常生活活动训练、手工艺训练、辅助器具和适应性设备的使用等。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实施阶段</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在治疗过程中，定期对患者进行评估，根据评估结果调整治疗计划和方法，以确保治疗效果。</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评估和调整阶段</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治疗的阶段和计划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针对脑瘫的作业治疗策略</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https://d.book118.com/438076052001006025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2024-09-01T09:31:29.702</cp:lastPrinted>
  <dcterms:created xsi:type="dcterms:W3CDTF">2024-09-01T01:31:29Z</dcterms:created>
  <dcterms:modified xsi:type="dcterms:W3CDTF">2024-09-01T01:31:31Z</dcterms:modified>
</cp:coreProperties>
</file>