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E6C9F-D44C-4BCA-95F2-D9FD40C92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DA0AD-346E-4833-81BA-CE1DF510C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2F687-0EE7-405B-918B-270A2F847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F9E6F8-1430-4643-92DA-327CCDE6A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DDD17E-C084-4EA3-80A1-1C0D1B50F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91EA1D-9635-4440-8B29-7DA9F9F02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A9A32C-6795-4047-8781-54FF9799D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1CFFA4-A473-42EA-B5DF-BAC6E2DFD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D603F-DC24-4850-8040-A6D80DBB0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E6E4A-4414-4E46-A31E-048C01AE2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735D5-7194-4642-B86D-FD3D5EA0E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9.jpe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00004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出租车驾驶员继续教育\n## 1.出租车驾驶员继续教育的背景及重要性\n### 1.1 出租车驾驶员继续教育的政策背景\n### 1.2 出租车驾驶员继续教育的行业需求\n### 1.3 出租车驾驶员继续教育的重要性\n## 2.出租车驾驶员继续教育的内容与方式\n### 2.1 出租车驾驶员继续教育的内容设置\n### 2.2 出租车驾驶员继续教育的方式方法\n### 2.3 出租车驾驶员继续教育的实践案例\n## 3.出租车驾驶员继续教育的实施与评估\n### 3.1 出租车驾驶员继续教育的实施策略\n### 3.2 出租车驾驶员继续教育的评估体系\n### 3.3 出租车驾驶员继续教育的效果评估\n## 4.出租车驾驶员继续教育的问题与挑战\n### 4.1 出租车驾驶员继续教育面临的实际问题\n### 4.2 出租车驾驶员继续教育的技术挑战\n### 4.3 出租车驾驶员继续教育的未来发展趋势\n## 5.出租车驾驶员继续教育的创新与改进\n### 5.1 出租车驾驶员继续教育的创新思路\n### 5.2 出租车驾驶员继续教育的改进措施\n### 5.3 出租车驾驶员继续教育的未来展望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出租车驾驶员继续教育</a:t>
            </a:r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 smtClean="0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出租车驾驶员继续教育的背景及重要性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国家对出租车行业的监管加强</a:t>
                </a:r>
                <a:endParaRPr/>
              </a:p>
            </p:txBody>
          </p:sp>
          <p:sp>
            <p:nvSpPr>
              <p:cNvPr id="18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出租车行业是城市交通的重要组成部分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政府加强对出租车行业的监管，提高服务质量</a:t>
                </a:r>
                <a:endParaRPr/>
              </a:p>
            </p:txBody>
          </p:sp>
        </p:grpSp>
        <p:grpSp>
          <p:nvGrpSpPr>
            <p:cNvPr id="18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出租车驾驶员继续教育政策的出台</a:t>
                </a:r>
                <a:endParaRPr/>
              </a:p>
            </p:txBody>
          </p:sp>
          <p:sp>
            <p:nvSpPr>
              <p:cNvPr id="18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为提高出租车驾驶员的整体素质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促进出租车行业的健康发展</a:t>
                </a:r>
                <a:endParaRPr/>
              </a:p>
            </p:txBody>
          </p:sp>
        </p:grpSp>
        <p:grpSp>
          <p:nvGrpSpPr>
            <p:cNvPr id="18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出租车驾驶员继续教育政策的实施</a:t>
                </a:r>
                <a:endParaRPr/>
              </a:p>
            </p:txBody>
          </p:sp>
          <p:sp>
            <p:nvSpPr>
              <p:cNvPr id="18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各地政府制定相应的实施方案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出租车企业积极参与继续教育活动</a:t>
                </a:r>
                <a:endParaRPr/>
              </a:p>
            </p:txBody>
          </p: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出租车驾驶员继续教育的政策背景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出租车企业之间的竞争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出租车驾驶员之间的竞争</a:t>
                </a:r>
                <a:endParaRPr/>
              </a:p>
            </p:txBody>
          </p:sp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出租车行业竞争的加剧</a:t>
                </a:r>
                <a:endParaRPr/>
              </a:p>
            </p:txBody>
          </p:sp>
        </p:grpSp>
        <p:grpSp>
          <p:nvGrpSpPr>
            <p:cNvPr id="19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乘客对出租车驾驶员的服务态度要求提高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乘客对出租车驾驶员的驾驶技能要求提高</a:t>
                </a:r>
                <a:endParaRPr/>
              </a:p>
            </p:txBody>
          </p:sp>
          <p:sp>
            <p:nvSpPr>
              <p:cNvPr id="19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乘客对服务质量的要求提高</a:t>
                </a:r>
                <a:endParaRPr/>
              </a:p>
            </p:txBody>
          </p:sp>
        </p:grpSp>
        <p:grpSp>
          <p:nvGrpSpPr>
            <p:cNvPr id="20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出租车驾驶员提高自身素质，提高竞争力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出租车驾驶员拓展知识面，提高服务质量</a:t>
                </a:r>
                <a:endParaRPr/>
              </a:p>
            </p:txBody>
          </p:sp>
          <p:sp>
            <p:nvSpPr>
              <p:cNvPr id="20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出租车驾驶员自身发展的需求</a:t>
                </a:r>
                <a:endParaRPr/>
              </a:p>
            </p:txBody>
          </p:sp>
        </p:grpSp>
      </p:grpSp>
      <p:pic>
        <p:nvPicPr>
          <p:cNvPr id="20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出租车驾驶员继续教育的行业需求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9" name="组合 20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0" name="组合 209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提高出租车驾驶员的整体素质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提高出租车驾驶员的服务水平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提高出租车驾驶员的驾驶技能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5" name="组合 214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促进出租车行业的健康发展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提高出租车行业的服务质量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降低出租车行业的运营风险</a:t>
                </a:r>
                <a:endParaRPr/>
              </a:p>
            </p:txBody>
          </p:sp>
          <p:pic>
            <p:nvPicPr>
              <p:cNvPr id="21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0" name="组合 219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保障乘客的出行安全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提高出租车驾驶员的安全驾驶意识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提高出租车驾驶员的应急处理能力</a:t>
                </a:r>
                <a:endParaRPr/>
              </a:p>
            </p:txBody>
          </p:sp>
          <p:pic>
            <p:nvPicPr>
              <p:cNvPr id="22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出租车驾驶员继续教育的重要性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出租车驾驶员继续教育的内容与方式</a:t>
            </a:r>
            <a:endParaRPr/>
          </a:p>
        </p:txBody>
      </p:sp>
      <p:sp>
        <p:nvSpPr>
          <p:cNvPr id="22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1" name="组合 230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政策法规教育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行业法规政策</a:t>
                </a:r>
                <a:endParaRPr/>
              </a:p>
            </p:txBody>
          </p:sp>
          <p:sp>
            <p:nvSpPr>
              <p:cNvPr id="23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安全驾驶技能培训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驾驶技能培训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安全驾驶意识培养</a:t>
                </a:r>
                <a:endParaRPr/>
              </a:p>
            </p:txBody>
          </p:sp>
          <p:sp>
            <p:nvSpPr>
              <p:cNvPr id="23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服务质量提升培训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服务礼仪培训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乘客沟通技巧</a:t>
                </a:r>
                <a:endParaRPr/>
              </a:p>
            </p:txBody>
          </p:sp>
          <p:sp>
            <p:nvSpPr>
              <p:cNvPr id="24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出租车驾驶员继续教育的内容设置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线上培训</a:t>
                </a:r>
                <a:endParaRPr/>
              </a:p>
            </p:txBody>
          </p:sp>
          <p:sp>
            <p:nvSpPr>
              <p:cNvPr id="24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网络课程学习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在线互动交流</a:t>
                </a:r>
                <a:endParaRPr/>
              </a:p>
            </p:txBody>
          </p:sp>
        </p:grpSp>
        <p:grpSp>
          <p:nvGrpSpPr>
            <p:cNvPr id="25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线下培训</a:t>
                </a:r>
                <a:endParaRPr/>
              </a:p>
            </p:txBody>
          </p:sp>
          <p:sp>
            <p:nvSpPr>
              <p:cNvPr id="25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集中授课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分组讨论</a:t>
                </a:r>
                <a:endParaRPr/>
              </a:p>
            </p:txBody>
          </p:sp>
        </p:grpSp>
        <p:grpSp>
          <p:nvGrpSpPr>
            <p:cNvPr id="25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实践操作培训</a:t>
                </a:r>
                <a:endParaRPr/>
              </a:p>
            </p:txBody>
          </p:sp>
          <p:sp>
            <p:nvSpPr>
              <p:cNvPr id="25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驾驶技能实操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服务质量实操</a:t>
                </a:r>
                <a:endParaRPr/>
              </a:p>
            </p:txBody>
          </p:sp>
        </p:grpSp>
      </p:grpSp>
      <p:pic>
        <p:nvPicPr>
          <p:cNvPr id="25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出租车驾驶员继续教育的方式方法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6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6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6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出租车企业自行组织培训</a:t>
                </a:r>
                <a:endParaRPr/>
              </a:p>
            </p:txBody>
          </p:sp>
          <p:sp>
            <p:nvSpPr>
              <p:cNvPr id="26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企业制定培训计划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聘请专家进行授课</a:t>
                </a:r>
                <a:endParaRPr/>
              </a:p>
            </p:txBody>
          </p:sp>
        </p:grpSp>
        <p:grpSp>
          <p:nvGrpSpPr>
            <p:cNvPr id="26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6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政府部门组织的培训</a:t>
                </a:r>
                <a:endParaRPr/>
              </a:p>
            </p:txBody>
          </p:sp>
          <p:sp>
            <p:nvSpPr>
              <p:cNvPr id="27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政府制定培训政策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政府部门进行监督和指导</a:t>
                </a:r>
                <a:endParaRPr/>
              </a:p>
            </p:txBody>
          </p:sp>
        </p:grpSp>
        <p:grpSp>
          <p:nvGrpSpPr>
            <p:cNvPr id="27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7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行业组织参与的培训</a:t>
                </a:r>
                <a:endParaRPr/>
              </a:p>
            </p:txBody>
          </p:sp>
          <p:sp>
            <p:nvSpPr>
              <p:cNvPr id="27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行业组织提供培训资源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行业组织进行监督评估</a:t>
                </a:r>
                <a:endParaRPr/>
              </a:p>
            </p:txBody>
          </p: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出租车驾驶员继续教育的实践案例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出租车驾驶员继续教育的实施与评估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出租车驾驶员继续教育的实施策略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组合 12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制定继续教育计划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设定培训目标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制定培训内容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落实继续教育政策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政府部门的监督和指导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企业的组织实施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组合 22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跟踪评估培训效果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对培训过程进行评估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对培训效果进行评估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https://d.book118.com/438100004022006037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出租车驾驶员继续教育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2024-09-16T20:45:46.241</cp:lastPrinted>
  <dcterms:created xsi:type="dcterms:W3CDTF">2024-09-16T12:45:46Z</dcterms:created>
  <dcterms:modified xsi:type="dcterms:W3CDTF">2024-09-16T12:45:48Z</dcterms:modified>
</cp:coreProperties>
</file>