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57F3A-4346-427F-8DD1-EE09F831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9215E-150D-4670-BB9D-04E8C65B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7B7A8-3C9F-4C29-9121-4579FE8F7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2BC74-217E-4F1D-8DC9-8C13F9B43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806A8A-5684-4ABF-8120-E7A345A7C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12A92-4A43-4E44-A653-057FAFD60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70040D-D5AC-4E8B-8427-C958292BC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18155B-6751-4D65-86A6-15D3C3012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8010F-F0F5-4080-9643-0672DC576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BC86E-8334-40B1-81CF-A2DEE4C01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A298C-1C8F-4382-A6F1-0CBC94043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0001311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农业银行网点6S管理手册的分类与标识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6S管理手册的分类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标识的种类与规范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6S管理手册的实施与监管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员工培训与参与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提升网点形象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通过6S管理，营造整洁、有序、高效的网点环境，提升客户体验，树立农业银行良好形象。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优化网点空间布局，减少浪费，提高员工工作效率和团队协作能力。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保障安全运营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确保网点各项设施、设备的安全运行，防范潜在风险，保障客户和员工的安全。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6S管理手册为农业银行网点提供了一套标准化的管理方法，确保各项管理工作有章可循、有据可查。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提供标准化管理指南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通过对手册的不断完善和优化，推动网点管理工作的持续改进，提升整体管理水平。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通过学习和实践6S管理手册，增强员工的自律意识和团队协作精神，提高员工素质。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强化员工意识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6S管理手册的重要性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6S管理手册的分类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将工作场所内的物品分类，把不需要的物品清理掉，使工作场所变得整洁有序。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提高工作效率，减少浪费，确保工作场所的安全和整洁。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明确必需品和非必需品的区分标准，将非必需品移出工作场所，定期检查和清理。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整理（Seiri）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把需要的物品按照规定的位置和方法摆放整齐，明确标识，方便取用和归位。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提高工作效率，减少寻找物品的时间，保持工作场所的整洁和有序。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确定物品放置的位置和方法，进行标识，使用后及时归位。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整顿（Seiton）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将工作场所内的灰尘、垃圾等清理干净，保持环境整洁。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保持工作场所的清洁，提高工作效率，减少污染和疾病的发生。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实施步骤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定期清扫地面、墙壁、天花板等，清理垃圾和废弃物，保持清洁。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清扫（Seiso）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维持整理、整顿、清扫后的成果，使其成为一种制度和习惯。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定期检查和维护整理、整顿、清扫的成果，推动员工养成良好的习惯。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保持工作场所的持续整洁和有序，提高工作效率和员工素质。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清洁（Seiketsu）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培养员工良好的工作习惯和行为规范，提高员工的素质。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提高员工的工作态度和效率，增强团队凝聚力和企业形象。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制定并执行良好的工作规范和行为准则，进行员工培训和教育，鼓励员工自觉遵守规定。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素养（Shitsuke）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保障员工的人身安全和企业的财产安全。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制定并执行安全规章制度和操作规程，进行安全教育和培训，定期进行安全检查和隐患排查。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确保工作场所的安全，预防事故的发生。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安全（Safety）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标识的种类与规范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室外标识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包括银行网点门头、营业时间牌、外立面标识等，用于指示银行网点的位置和营业时间。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室内标识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包括各功能区指示牌、业务窗口标识、自助设备标识等，用于引导客户在网点内办理业务。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员工标识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包括员工胸牌、工号牌等，用于标明员工的身份和职务，方便客户识别和咨询。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标识的种类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https://d.book118.com/438100013116006040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2024-09-19T07:38:19.642</cp:lastPrinted>
  <dcterms:created xsi:type="dcterms:W3CDTF">2024-09-18T23:38:19Z</dcterms:created>
  <dcterms:modified xsi:type="dcterms:W3CDTF">2024-09-18T23:38:21Z</dcterms:modified>
</cp:coreProperties>
</file>