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3173F-8DE8-4E12-9A65-004948143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0972C-8F5D-41DA-AD33-F4E4F112D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4444C-7B36-44FF-B2C2-3ACA15811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5D657-C652-4E07-9CAB-6FD413C2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B0722C-FA4F-40E1-94AB-7A6381BFF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EF8CC9-6D60-4257-B0E7-DE1AB1BE8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0BE67-C5C2-4DAE-975B-41B77E013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6D51F-0497-4C3D-AF1A-1173FBBC4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12DC3-49ED-4E4A-8D75-E2E1718AF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EAE24-867B-4775-AA9A-F29D8F7A6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CEFB9-67FA-46E5-8701-939824365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1143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高考信息化与大数据应用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以下是一个《高考信息化与大数据应用》PPT的8个提纲：
 高考信息化发展趋势。
 大数据在高考中的应用。
 高考数据分析与解读。
 信息化提升高考公平性。
 大数据助力高考改革。
 高考信息化面临的挑战。
 大数据应用的隐私保护。
 未来展望与结论建议。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高考信息化发展趋势。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高考信息化与大数据应用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高考信息化发展趋势。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高考信息化发展趋势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1.信息化标准化：高考信息化发展将更加注重标准化和规范化，确保考试的公平性和公正性。同时，加强信息系统安全防护，保障考试数据安全。</a:t>
            </a:r>
          </a:p>
          <a:p>
            <a:r>
              <a:t>2.技术创新应用：高考信息化将不断引入新的技术创新，如人工智能、大数据分析等，提高考试管理效率，优化考试体验，提升考试质量。</a:t>
            </a:r>
          </a:p>
          <a:p>
            <a:r>
              <a:t>3.智能化评估：借助大数据和人工智能技术，高考评卷将实现更加智能化和精准化的评估，提高评卷效率和准确性，减少人为误差。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信息化标准化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1.制定统一标准：制定高考信息化标准，规范考试管理、信息系统建设等方面的要求，促进高考信息化的标准化发展。</a:t>
            </a:r>
          </a:p>
          <a:p>
            <a:r>
              <a:t>2.加强安全防护：加强高考信息系统的安全防护措施，确保考试数据安全可靠，防止信息泄露和被攻击。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高考信息化发展趋势。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1.引入新技术：积极探索和应用新的技术手段，如人工智能、云计算等，提高高考信息化的水平和效率。</a:t>
            </a:r>
          </a:p>
          <a:p>
            <a:r>
              <a:t>2.优化考试体验：利用技术手段优化考试体验，提供更加便捷、高效、舒适的考试环境和服务，提高考生的满意度。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1.智能评卷：利用人工智能和大数据技术，实现高考评卷的智能化和精准化，提高评卷效率和准确性。</a:t>
            </a:r>
          </a:p>
          <a:p>
            <a:r>
              <a:t>2.数据分析：通过对高考数据的分析，提供更加全面、深入的考试数据分析报告，为教育部门和学校提供参考和决策支持。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大数据在高考中的应用。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高考信息化与大数据应用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大数据在高考中的应用。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大数据在高考命题中的应用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1.数据驱动的命题分析：通过分析历年高考题目和成绩数据，大数据可以提供对命题难度、知识点覆盖率和考生答题情况的精准分析，为命题者提供更科学的命题依据。</a:t>
            </a:r>
          </a:p>
          <a:p>
            <a:r>
              <a:t>2.智能推荐题目：基于大数据和人工智能技术，可以为考生智能推荐符合其能力和知识点的题目，提高备考效率。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大数据在高考成绩分析中的应用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1.成绩多维度分析：大数据可以对高考成绩进行多维度分析，包括科目、知识点、难度、考生群体等多个方面，为教育部门和学校提供全面的成绩分析报告。</a:t>
            </a:r>
          </a:p>
          <a:p>
            <a:r>
              <a:t>2.成绩趋势预测：通过对历年高考成绩数据的分析，可以预测未来高考成绩的趋势和变化，为教育政策制定和学校教学计划提供科学依据。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大数据在高考中的应用。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大数据在高考志愿填报中的应用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1.志愿填报数据分析：大数据可以对高考生的成绩、兴趣、专业选择等多个方面进行数据分析，为考生提供更加精准的志愿填报建议。</a:t>
            </a:r>
          </a:p>
          <a:p>
            <a:r>
              <a:t>2.志愿填报智能推荐：通过大数据和人工智能技术，可以为考生智能推荐符合其兴趣和成绩的专业和学校，提高志愿填报的准确性和满意度。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大数据在高考招生录取中的应用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1.招生录取数据分析：大数据可以对高校招生录取数据进行全面分析，包括录取分数线、专业热度、生源质量等多个方面，为高校招生计划的制定和调整提供科学依据。</a:t>
            </a:r>
          </a:p>
          <a:p>
            <a:r>
              <a:t>2.招生录取智能决策：通过大数据和人工智能技术，可以为高校招生录取工作提供更加智能的决策支持，提高招生录取工作的效率和准确性。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大数据在高考中的应用。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1.教育资源分配数据分析：大数据可以对高考教育资源分配情况进行全面分析，包括师资力量、教学设施、学科发展等多个方面，为教育部门提供科学的资源分配决策依据。</a:t>
            </a:r>
          </a:p>
          <a:p>
            <a:r>
              <a:t>2.教育资源优化建议：通过大数据分析和人工智能技术，可以为教育部门提供针对性的教育资源优化建议，促进高考教育资源的公平分配和高效利用。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大数据在高考教育改革中的应用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1.教育改革趋势分析：大数据可以对高考教育改革趋势进行全面分析，包括政策走向、教学实践、社会反响等多个方面，为教育改革决策者提供科学依据。</a:t>
            </a:r>
          </a:p>
          <a:p>
            <a:r>
              <a:t>2.教育改革方案优化：通过大数据分析和人工智能技术，可以为教育改革方案提供更加科学的优化建议，提高改革方案的可行性和实施效果。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大数据在高考教育资源分配中的应用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高考数据分析与解读。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高考信息化与大数据应用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高考数据分析与解读。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高考数据分析与解读概述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1.高考数据分析的重要性：高考作为中国教育体系的重要组成部分，数据分析有助于提升考试公平性和选拔效率。</a:t>
            </a:r>
          </a:p>
          <a:p>
            <a:r>
              <a:t>2.数据来源与采集：利用信息化手段，全面采集高考相关数据，为分析提供坚实基础。</a:t>
            </a:r>
          </a:p>
          <a:p>
            <a:r>
              <a:t>3.数据分析方法与技术：引入统计学、数据挖掘等技术，对高考数据进行多角度、深层次的分析。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考生成绩分布与趋势分析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1.历年成绩对比：分析近年来高考成绩的整体变化趋势，为教育改革提供参考。</a:t>
            </a:r>
          </a:p>
          <a:p>
            <a:r>
              <a:t>2.科目成绩分布：对各科目成绩进行分段统计，揭示考生在不同科目的表现特点。</a:t>
            </a:r>
          </a:p>
          <a:p>
            <a:r>
              <a:t>3.成绩影响因素：探究影响考生成绩的关键因素，为精准教学提供依据。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高考数据分析与解读。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考生群体特征与差异分析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1.考生地域差异：对比不同地域考生的成绩表现，为地区教育均衡发展提供参考。</a:t>
            </a:r>
          </a:p>
          <a:p>
            <a:r>
              <a:t>2.家庭背景影响：分析家庭背景对考生成绩的影响，为教育公平政策制定提供依据。</a:t>
            </a:r>
          </a:p>
          <a:p>
            <a:r>
              <a:t>3.学科选择倾向：探究考生在不同学科的选择倾向，为学科设置和招生政策提供数据支持。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高考录取分数线与录取率分析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1.历年录取分数线走势：分析各批次录取分数线的变化趋势，为考生填报志愿提供参考。</a:t>
            </a:r>
          </a:p>
          <a:p>
            <a:r>
              <a:t>2.院校录取率对比：对比不同院校的录取率，帮助考生了解录取难度和竞争情况。</a:t>
            </a:r>
          </a:p>
          <a:p>
            <a:r>
              <a:t>3.专业选择热度：统计热门专业的选择人数和录取比例，为考生专业选择提供数据支持。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高考数据分析与解读。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高考数据在精准教学中的应用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1.数据驱动的个性化教学：利用高考数据，为教师提供针对性的教学建议，提升教学效果。</a:t>
            </a:r>
          </a:p>
          <a:p>
            <a:r>
              <a:t>2.智能推荐学习资源：根据考生成绩和兴趣，智能推荐相关学习资源，提高学习效率。</a:t>
            </a:r>
          </a:p>
          <a:p>
            <a:r>
              <a:t>3.实时监测与评估：通过数据分析，实时监测学生的学习进度和效果，及时调整教学策略。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高考数据安全与隐私保护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1.数据加密与安全存储：采用严格的数据加密措施，确保高考数据安全存储。</a:t>
            </a:r>
          </a:p>
          <a:p>
            <a:r>
              <a:t>2.数据使用权限管理：对不同用户设置不同的数据使用权限，防止数据滥用。</a:t>
            </a:r>
          </a:p>
          <a:p>
            <a:r>
              <a:t>3.隐私保护政策与法规：制定严格的隐私保护政策和法规，确保考生个人信息不被泄露。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信息化提升高考公平性。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高考信息化与大数据应用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信息化提升高考公平性。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信息化监考系统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1.提高监考效率：信息化监考系统可以在考试过程中实时监控考生行为，自动识别异常行为，提高了监考的效率和准确性。</a:t>
            </a:r>
          </a:p>
          <a:p>
            <a:r>
              <a:t>2.减少人为干预：系统可以自动完成监考任务，减少了人为干预和主观判断，进一步提高了高考的公平性。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1.加强网络安全防护：保障高考信息化系统的网络安全，防止黑客攻击和数据泄露，确保考试数据的安全性和完整性。</a:t>
            </a:r>
          </a:p>
          <a:p>
            <a:r>
              <a:t>2.建立应急预案：制定网络安全应急预案，对可能出现的网络安全问题进行及时处理和解决，确保高考的顺利进行。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信息化提升高考公平性。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信息化阅卷系统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1.提高阅卷效率：信息化阅卷系统可以自动识别答题卡答案，减轻阅卷老师的工作量，提高阅卷效率。</a:t>
            </a:r>
          </a:p>
          <a:p>
            <a:r>
              <a:t>2.减少人为误差：系统自动评分，减少了人为误差和主观判断，提高了阅卷的准确性和公平性。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数据分析与预测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1.数据挖掘与分析：通过大数据技术对高考数据进行挖掘和分析，可以更深入地了解考生的表现和趋势，为高考决策提供更有价值的参考。</a:t>
            </a:r>
          </a:p>
          <a:p>
            <a:r>
              <a:t>2.预测未来趋势：基于历史数据的分析，可以预测未来高考的趋势和热点，提前做好准备和规划，提高高考的公平性和适应性。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https://d.book118.com/438101143135006033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高考信息化发展趋势。</vt:lpstr>
      <vt:lpstr> 高考信息化发展趋势。</vt:lpstr>
      <vt:lpstr> 高考信息化发展趋势。</vt:lpstr>
      <vt:lpstr> 大数据在高考中的应用。</vt:lpstr>
      <vt:lpstr> 大数据在高考中的应用。</vt:lpstr>
      <vt:lpstr> 大数据在高考中的应用。</vt:lpstr>
      <vt:lpstr> 大数据在高考中的应用。</vt:lpstr>
      <vt:lpstr> 高考数据分析与解读。</vt:lpstr>
      <vt:lpstr> 高考数据分析与解读。</vt:lpstr>
      <vt:lpstr> 高考数据分析与解读。</vt:lpstr>
      <vt:lpstr> 高考数据分析与解读。</vt:lpstr>
      <vt:lpstr> 信息化提升高考公平性。</vt:lpstr>
      <vt:lpstr> 信息化提升高考公平性。</vt:lpstr>
      <vt:lpstr> 信息化提升高考公平性。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2024-09-12T00:37:31.780</cp:lastPrinted>
  <dcterms:created xsi:type="dcterms:W3CDTF">2024-09-11T16:37:31Z</dcterms:created>
  <dcterms:modified xsi:type="dcterms:W3CDTF">2024-09-11T16:37:34Z</dcterms:modified>
</cp:coreProperties>
</file>