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5AC2C-8A3A-477C-A9DC-143411543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945B4-8653-4E76-A696-EE5BAEE26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B0C32-88B7-46CC-A559-3765A828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AE843-FA0A-40FF-80B9-537D6330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23CEE-A56B-4F4B-8228-B335AAAD8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D62E4-93C2-4E33-9370-3827D54C2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0D463-B060-4D50-9B8E-C06C093F8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05261-950E-4ED2-9F79-D141111BE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9C5DC-DD05-41C6-A702-38D29B54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1A1EC-2E0B-4BF8-A0FA-B82CFC620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43C20-90B5-43E8-9898-0DCE245B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2031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运营绩效考核管理方案的案例分析与研究分享技巧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运营绩效考核管理方案分享技巧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随着市场竞争的加剧，企业需要提高运营效率以应对挑战，运营绩效考核管理方案可以帮助企业实现这一目标。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通过运营绩效考核管理方案，企业可以评估自身运营状况，发现存在的问题并进行改进，从而提升运营效率。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运营绩效考核管理方案不仅关注企业当前的运营状况，还关注企业未来的发展潜力，可以为企业制定合理的发展战略提供支持。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通过运营绩效考核，企业可以了解自身在市场竞争中的地位和优势，以及存在的问题和不足，为后续改进提供依据。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评估运营效果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运营绩效考核可以揭示企业运营过程中潜在的问题和风险，避免这些问题对企业造成更大的损失。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通过运营绩效考核，企业可以更加合理地配置资源，将有限的资源投入到最需要的地方，提高资源利用效率。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运营绩效考核的重要性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分享内容与结构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分享具有代表性的运营绩效考核管理案例，包括考核方法、考核指标、考核流程等。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技巧分享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总结运营绩效考核管理的实践经验和技巧，包括如何制定合理的考核方案、如何选择合适的考核指标、如何进行有效的沟通和反馈等。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对案例进行深入的分析和研究，探讨其优点和不足，以及适用条件和范围。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展望运营绩效考核管理的发展趋势和前景，探讨未来可能面临的挑战和机遇。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案例一：某电商公司运营绩效考核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提高销售额，增加用户活跃度，降低运营成本。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GMV（Gross Merchandise Volume，总销售额）、转化率、客单价、用户活跃度、复购率、退货率、运营成本等。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采用KPI（Key Performance Indicators，关键绩效指标）考核法，对运营团队进行月度、季度和年度考核，根据考核结果进行奖惩。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通过绩效考核，公司销售额和用户活跃度得到显著提升，运营成本得到有效控制。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通过绩效考核，公司产品用户体验和用户粘性得到显著提升，市场份额逐步扩大。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提高产品用户体验，增加用户粘性，扩大市场份额。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DAU（Daily Active User，日活跃用户）、MAU（Monthly Active User，月活跃用户）、留存率、用户满意度、市场份额等。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采用OKR（Objectives and Key Results，目标与关键成果法）考核法，制定具有挑战性的目标，鼓励团队成员积极创新，实现目标。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案例二：某互联网公司运营团队考核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提高生产效率，降低生产成本，提高产品质量。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生产效率、良品率、设备故障率、生产成本、员工满意度等。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考核指标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采用平衡计分卡（Balanced Scorecard）考核法，从财务、客户、内部流程和学习与成长四个维度对生产线进行全面考核。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通过绩效考核，公司生产效率得到显著提升，生产成本得到有效控制，产品质量得到明显改善。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案例三：某制造企业生产线绩效考核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https://d.book118.com/438102031052006035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2024-09-14T03:58:14.791</cp:lastPrinted>
  <dcterms:created xsi:type="dcterms:W3CDTF">2024-09-13T19:58:14Z</dcterms:created>
  <dcterms:modified xsi:type="dcterms:W3CDTF">2024-09-13T19:58:16Z</dcterms:modified>
</cp:coreProperties>
</file>