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A8A982-F50C-4A45-A79F-BF91F02EAE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47122F-0FC3-43EA-A37A-75070B157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AAA5DD-9FA5-4155-BBC4-0FFBABC0EE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53E740-0A22-4638-8993-1A3C2F47B1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31669B-CDF6-4B74-A424-3BE95B0CE0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303232-DD74-48A1-9E1D-0D0E0D7802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8E1865-07BD-450D-AC9C-4F471B3DEE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DD1424-3B1A-4182-8FE9-79F1A463A1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BA67A1-A0E4-4968-B3E5-E8C7A1EDB2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7476DC-4BD5-4FA6-A04F-C9BA89ADEB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953281-88DA-4DB2-A841-CA79F13424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10207713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轴类零件加工工艺培训讲座的主要内容讲座提纲与听众满意度调查方法及听众反馈结果</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2024-01-10</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讲座概述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轴类零件加工工艺培训讲座主要内容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听众满意度调查方法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听众反馈结果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讲座概述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随着制造业的快速发展，轴类零件作为机械设备中的重要组成部分，其加工工艺对于提高产品质量和生产效率具有重要意义。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通过本次讲座，使听众了解轴类零件加工工艺的基本知识、掌握相关技能，提高其在实际工作中的应用能力。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讲座背景与目的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轴类零件加工工艺培训讲座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涵盖轴类零件的基本概念、分类、加工工艺流程、加工设备、加工方法、质量控制等方面的内容。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讲座主题与范围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时间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XXXX年XX月XX日，上午9:00-12:00</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地点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XXX大学机械工程学院报告厅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讲座时间与地点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轴类零件加工工艺培训讲座主要内容</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0" b="54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轴类零件是旋转体零件，其长度大于直径，一般由同心轴的外圆柱面、圆锥面、内孔和螺纹及相应的端面所组成。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根据结构形状的不同，轴类零件可分为光轴、阶梯轴、空心轴和曲轴等。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轴类零件基本概念及分类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轴类零件分类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轴类零件定义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轴类零件加工工艺流程及操作规范</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加工工艺流程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下料→锻造→正火→粗车→调质→精车→淬火→回火→磨削</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操作规范</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严格遵守机床操作规程，确保切削用量、刀具选择、夹具定位等符合工艺要求，保证加工精度和表面质量。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同轴度超差、圆度超差、表面粗糙度不达标等。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常见问题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针对不同问题，采取相应措施，如调整机床精度、优化切削参数、选用合适刀具和夹具等。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解决方案</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轴类零件加工中常见问题及解决方案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新技术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高速切削技术、干式切削技术、复合加工技术等。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智能化加工、柔性化生产、绿色制造等。这些新技术和新趋势的应用将进一步提高轴类零件的加工效率和质量，降低生产成本，推动企业转型升级。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轴类零件加工新技术与新趋势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听众满意度调查方法</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https://d.book118.com/438102077133006036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2024-09-16T10:25:57.367</cp:lastPrinted>
  <dcterms:created xsi:type="dcterms:W3CDTF">2024-09-16T02:25:57Z</dcterms:created>
  <dcterms:modified xsi:type="dcterms:W3CDTF">2024-09-16T02:25:59Z</dcterms:modified>
</cp:coreProperties>
</file>