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AIFQWV+ODIWQD+ArialMT"/>
      <p:regular r:id="rId19"/>
    </p:embeddedFont>
    <p:embeddedFont>
      <p:font typeface="DMJJCV+MS-UIGothic"/>
      <p:regular r:id="rId20"/>
    </p:embeddedFont>
    <p:embeddedFont>
      <p:font typeface="HEARQL+KHIMAW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2B1BB-7F7D-4079-9C41-C9793C265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62EBD-C97D-4708-9F44-E35D06A93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35BF2-EAEA-49F5-ACD3-F417D0700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99282-2153-4142-B39B-73FE5B68D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787C4-6E87-45D0-B6D2-12D3AAEA4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E3B54-47C4-4F16-BB1E-43B572817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37B345-6CDE-43DD-8AA7-F5983A6CE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A6492-5E7E-4B84-9781-94D7EF3B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63E45-57FB-4E66-8E35-9E9196B2E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3184F-C305-4200-A703-A5BCF59DE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9FBDE-6869-4356-B0AD-413548A6D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040310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IFQWV+ODIWQD+ArialMT"/>
                <a:cs typeface="AIFQWV+ODIWQ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MJJCV+MS-UIGothic"/>
                <a:cs typeface="DMJJCV+MS-UIGothic"/>
              </a:rPr>
              <a:t>管理沟通概述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439861" cy="1880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IFQWV+ODIWQD+ArialMT"/>
                <a:cs typeface="AIFQWV+ODIWQ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MJJCV+MS-UIGothic"/>
                <a:cs typeface="DMJJCV+MS-UIGothic"/>
              </a:rPr>
              <a:t>管理沟通的种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6FF"/>
                </a:solidFill>
                <a:latin typeface="DMJJCV+MS-UIGothic"/>
                <a:cs typeface="DMJJCV+MS-UIGothic"/>
              </a:rPr>
              <a:t>与方式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IFQWV+ODIWQD+ArialMT"/>
                <a:cs typeface="AIFQWV+ODIWQ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MJJCV+MS-UIGothic"/>
                <a:cs typeface="DMJJCV+MS-UIGothic"/>
              </a:rPr>
              <a:t>管理沟通的障碍与解决策略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IFQWV+ODIWQD+ArialMT"/>
                <a:cs typeface="AIFQWV+ODIWQ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MJJCV+MS-UIGothic"/>
                <a:cs typeface="DMJJCV+MS-UIGothic"/>
              </a:rPr>
              <a:t>管理沟通的案例分析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MJJCV+MS-UIGothic"/>
                <a:cs typeface="DMJJCV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137850"/>
            <a:ext cx="4439861" cy="13320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IFQWV+ODIWQD+ArialMT"/>
                <a:cs typeface="AIFQWV+ODIWQ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MJJCV+MS-UIGothic"/>
                <a:cs typeface="DMJJCV+MS-UIGothic"/>
              </a:rPr>
              <a:t>管理沟通的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应试</a:t>
            </a:r>
            <a:r>
              <a:rPr sz="2400">
                <a:solidFill>
                  <a:srgbClr val="00B6FF"/>
                </a:solidFill>
                <a:latin typeface="DMJJCV+MS-UIGothic"/>
                <a:cs typeface="DMJJCV+MS-UIGothic"/>
              </a:rPr>
              <a:t>技巧与策略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IFQWV+ODIWQD+ArialMT"/>
                <a:cs typeface="AIFQWV+ODIWQ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MJJCV+MS-UIGothic"/>
                <a:cs typeface="DMJJCV+MS-UIGothic"/>
              </a:rPr>
              <a:t>管理沟通的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00B6FF"/>
                </a:solidFill>
                <a:latin typeface="DMJJCV+MS-UIGothic"/>
                <a:cs typeface="DMJJCV+MS-UIGothic"/>
              </a:rPr>
              <a:t>用与展望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HEARQL+KHIMAW+MicrosoftYaHei-Bold"/>
                <a:cs typeface="HEARQL+KHIMAW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管理沟通的定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6FF"/>
                </a:solidFill>
                <a:latin typeface="DMJJCV+MS-UIGothic"/>
                <a:cs typeface="DMJJCV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管理沟通的基本原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DMJJCV+MS-UIGothic"/>
                <a:cs typeface="DMJJCV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40238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管理沟通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遵循准确性、清晰性、完整性、及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性和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有效性的原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，以确保信息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的准确性和有效性。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665784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管理沟通的基本原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包括准确性、清晰性、完整性、及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性和有效性。准确性是指信息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的内容必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真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靠，不包含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错误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或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误导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性的信息；清晰性是指信息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传递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的方式必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明确易懂，不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生歧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；完整性是指信息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递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的内容必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全面，不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遗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漏重要信息；及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性是指信息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必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及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，以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足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运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展的需要；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有效性是指信息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的效果必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达到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期目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，能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促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进组织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目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5B80"/>
                </a:solidFill>
                <a:latin typeface="DMJJCV+MS-UIGothic"/>
                <a:cs typeface="DMJJC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管理沟通的技巧与策略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正式沟通与非正式沟通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MJJCV+MS-UIGothic"/>
                <a:cs typeface="DMJJCV+MS-UIGothic"/>
              </a:rPr>
              <a:t>正式沟通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MJJCV+MS-UIGothic"/>
                <a:cs typeface="DMJJCV+MS-UIGothic"/>
              </a:rPr>
              <a:t>非正式沟通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面沟通与口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</a:t>
            </a: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000" spc="15">
                <a:solidFill>
                  <a:srgbClr val="00B6FF"/>
                </a:solidFill>
                <a:latin typeface="DMJJCV+MS-UIGothic"/>
                <a:cs typeface="DMJJCV+MS-UIGothic"/>
              </a:rPr>
              <a:t>面沟通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DMJJCV+MS-UIGothic"/>
                <a:cs typeface="DMJJCV+MS-UIGothic"/>
              </a:rPr>
              <a:t>口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头</a:t>
            </a:r>
            <a:r>
              <a:rPr sz="2000" spc="15">
                <a:solidFill>
                  <a:srgbClr val="00B6FF"/>
                </a:solidFill>
                <a:latin typeface="DMJJCV+MS-UIGothic"/>
                <a:cs typeface="DMJJCV+MS-UIGothic"/>
              </a:rPr>
              <a:t>沟通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沟通与网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络</a:t>
            </a: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DMJJCV+MS-UIGothic"/>
                <a:cs typeface="DMJJCV+MS-UIGothic"/>
              </a:rPr>
              <a:t>会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2300" spc="25">
                <a:solidFill>
                  <a:srgbClr val="FFFFFF"/>
                </a:solidFill>
                <a:latin typeface="DMJJCV+MS-UIGothic"/>
                <a:cs typeface="DMJJCV+MS-UIGothic"/>
              </a:rPr>
              <a:t>沟通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形式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行的沟通，如董事会、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理会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等。会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沟通具有目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的性、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性和决策性，通常用于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议题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、做出决策或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工作。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DMJJCV+MS-UIGothic"/>
                <a:cs typeface="DMJJCV+MS-UIGothic"/>
              </a:rPr>
              <a:t>网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2300" spc="25">
                <a:solidFill>
                  <a:srgbClr val="FFFFFF"/>
                </a:solidFill>
                <a:latin typeface="DMJJCV+MS-UIGothic"/>
                <a:cs typeface="DMJJCV+MS-UIGothic"/>
              </a:rPr>
              <a:t>沟通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平台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行的沟通，如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邮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件、即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讯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、社交媒体等。网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沟通具有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便捷性、高效性和广泛性，能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够实现远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程沟通和信息共享。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信息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传递</a:t>
            </a: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障碍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87027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解决方法：采用多种沟通渠道和方式，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确保信息准确无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传递给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接收者，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和确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机制，确保信息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被正确理解和接受。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文化差异障碍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EARQL+KHIMAW+MicrosoftYaHei-Bold"/>
                <a:cs typeface="HEARQL+KHIMAW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EARQL+KHIMAW+MicrosoftYaHei-Bold"/>
                <a:cs typeface="HEARQL+KHIMAW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00B6FF"/>
                </a:solidFill>
                <a:latin typeface="DMJJCV+MS-UIGothic"/>
                <a:cs typeface="DMJJCV+MS-UIGothic"/>
              </a:rPr>
              <a:t>构障碍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构障碍是指由于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构和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层级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关系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致的沟通障碍，包括信息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级过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多、部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门间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沟通不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60357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解决方法：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构，减少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层级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关系，加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横向和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纵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向沟通，建立有效的信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和共享机制，打破部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垒</a:t>
            </a:r>
            <a:r>
              <a:rPr sz="1350">
                <a:solidFill>
                  <a:srgbClr val="FFFFFF"/>
                </a:solidFill>
                <a:latin typeface="DMJJCV+MS-UIGothic"/>
                <a:cs typeface="DMJJC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https://d.book118.com/438104031030006042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AIFQWV+ODIWQD+ArialMT</vt:lpstr>
      <vt:lpstr>Times New Roman</vt:lpstr>
      <vt:lpstr>DMJJCV+MS-UIGothic</vt:lpstr>
      <vt:lpstr>SimSun</vt:lpstr>
      <vt:lpstr>HEARQL+KHIMAW+MicrosoftYaHei-Bold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2024-09-21T06:23:29.093</cp:lastPrinted>
  <dcterms:created xsi:type="dcterms:W3CDTF">2024-09-20T22:23:29Z</dcterms:created>
  <dcterms:modified xsi:type="dcterms:W3CDTF">2024-09-20T22:23:30Z</dcterms:modified>
</cp:coreProperties>
</file>