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C37F0-11C8-431C-B95A-F6B8FD3C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AE6DC-F003-4742-BB99-1DEC7795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A55EF-9CB3-45B8-9DF1-DABF3FD4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D128E-788F-45D1-81D8-9D788CB7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33BD8-0BA4-4F66-AF41-30DE39FE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ABA27-7E74-4B52-AD96-3162273B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6FEF3-9934-47D9-BD1D-5C33014D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B791D-9738-4F7D-ABA7-786F1A891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45D72-676E-4270-BD6A-2BD2480F2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BB8E0-8FF9-434F-A942-B71E729C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6A89D-4E6B-4E2C-9AC1-259E0304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41210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大学生心理健康教育阅读反思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解决心理问题的方法与途径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阅读反思与个人成长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阅读材料概述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《大学生心理健康教育》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本书针对大学生的心理特点和常见问题，提供了丰富的案例和实用的方法，旨在帮助大学生建立健康的心理状态和应对心理问题的能力。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张某某，某大学心理学教授，长期从事大学生心理健康教育的研究和实践。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出版时间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主题与结构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大学生心理健康教育，包括自我认知、情绪管理、人际关系、压力应对等方面的内容。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本书共分为八个章节，每个章节都围绕一个主题展开，内容深入浅出，易于理解。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33" r="1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通过阅读本书，了解大学生的心理特点和常见问题，掌握应对心理问题的方法和技巧，提高自身的心理素质和应对能力。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有助于大学生树立正确的心理健康观念，增强自我认知和自我调节能力，促进个人成长和发展。同时也有助于大学生在面对心理问题时能够及时发现、正确应对，避免因心理问题而产生不良后果。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阅读目的与意义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40" b="16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37" b="72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焦虑、抑郁等情绪问题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由于学业、就业等多重压力，许多大学生存在焦虑、抑郁等情绪问题，严重影响了他们的心理健康。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大学生在校园生活中需要与同学、老师等多方建立良好的人际关系，但部分学生存在沟通障碍、社交恐惧等问题。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大学阶段是自我认同形成的关键时期，部分学生对于自己的价值观、人生目标等方面存在迷茫和困惑。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通过心理健康教育，大学生可以学会如何调节情绪、应对压力，提高自身的心理素质。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心理健康教育有助于大学生树立正确的自我认知，明确人生目标，促进个人成长。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心理健康教育能够帮助大学生建立良好的人际关系，提高社会适应能力，更好地融入社会。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心理健康教育对个人发展的影响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维护校园稳定的重要手段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心理健康教育有助于及时发现和解决大学生的心理问题，预防和化解校园危机，维护校园稳定。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提高教育质量的重要保障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心理健康教育能够促进大学生的全面发展，提高教育质量，培养出更多优秀的人才。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高校人才培养的重要环节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心理健康教育是高校人才培养的重要组成部分，对于培养具有健全人格和良好心理素质的人才具有重要意义。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心理健康教育在高校中的地位与作用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大学生常见心理问题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焦虑症是一种常见的心理障碍，表现为持续的紧张不安、担忧和恐惧。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焦虑症的症状包括过度担心、紧张、不安、易怒、失眠等。在大学生中，焦虑症常常与学业压力、人际关系问题等有关。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https://d.book118.com/438104121042006041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2024-09-20T00:35:15.478</cp:lastPrinted>
  <dcterms:created xsi:type="dcterms:W3CDTF">2024-09-19T16:35:15Z</dcterms:created>
  <dcterms:modified xsi:type="dcterms:W3CDTF">2024-09-19T16:35:17Z</dcterms:modified>
</cp:coreProperties>
</file>