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2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269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9.xml" /><Relationship Id="rId11" Type="http://schemas.openxmlformats.org/officeDocument/2006/relationships/tags" Target="../tags/tag10.xml" /><Relationship Id="rId12" Type="http://schemas.openxmlformats.org/officeDocument/2006/relationships/image" Target="../media/image2.png" /><Relationship Id="rId13" Type="http://schemas.openxmlformats.org/officeDocument/2006/relationships/tags" Target="../tags/tag11.xml" /><Relationship Id="rId14" Type="http://schemas.openxmlformats.org/officeDocument/2006/relationships/tags" Target="../tags/tag12.xml" /><Relationship Id="rId15" Type="http://schemas.openxmlformats.org/officeDocument/2006/relationships/tags" Target="../tags/tag13.xml" /><Relationship Id="rId16" Type="http://schemas.openxmlformats.org/officeDocument/2006/relationships/tags" Target="../tags/tag14.xml" /><Relationship Id="rId17" Type="http://schemas.openxmlformats.org/officeDocument/2006/relationships/tags" Target="../tags/tag15.xml" /><Relationship Id="rId18" Type="http://schemas.openxmlformats.org/officeDocument/2006/relationships/tags" Target="../tags/tag16.xml" /><Relationship Id="rId19" Type="http://schemas.openxmlformats.org/officeDocument/2006/relationships/tags" Target="../tags/tag17.xml" /><Relationship Id="rId2" Type="http://schemas.openxmlformats.org/officeDocument/2006/relationships/tags" Target="../tags/tag1.xml" /><Relationship Id="rId20" Type="http://schemas.openxmlformats.org/officeDocument/2006/relationships/tags" Target="../tags/tag18.xml" /><Relationship Id="rId21" Type="http://schemas.openxmlformats.org/officeDocument/2006/relationships/tags" Target="../tags/tag19.xml" /><Relationship Id="rId22" Type="http://schemas.openxmlformats.org/officeDocument/2006/relationships/tags" Target="../tags/tag20.xml" /><Relationship Id="rId23" Type="http://schemas.openxmlformats.org/officeDocument/2006/relationships/tags" Target="../tags/tag21.xml" /><Relationship Id="rId24" Type="http://schemas.openxmlformats.org/officeDocument/2006/relationships/slideMaster" Target="../slideMasters/slideMaster2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33.xml" /><Relationship Id="rId11" Type="http://schemas.openxmlformats.org/officeDocument/2006/relationships/tags" Target="../tags/tag34.xml" /><Relationship Id="rId12" Type="http://schemas.openxmlformats.org/officeDocument/2006/relationships/tags" Target="../tags/tag35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27.xml" /><Relationship Id="rId3" Type="http://schemas.openxmlformats.org/officeDocument/2006/relationships/tags" Target="../tags/tag28.xml" /><Relationship Id="rId4" Type="http://schemas.openxmlformats.org/officeDocument/2006/relationships/image" Target="../media/image3.png" /><Relationship Id="rId5" Type="http://schemas.openxmlformats.org/officeDocument/2006/relationships/tags" Target="../tags/tag29.xml" /><Relationship Id="rId6" Type="http://schemas.openxmlformats.org/officeDocument/2006/relationships/image" Target="../media/image4.png" /><Relationship Id="rId7" Type="http://schemas.openxmlformats.org/officeDocument/2006/relationships/tags" Target="../tags/tag30.xml" /><Relationship Id="rId8" Type="http://schemas.openxmlformats.org/officeDocument/2006/relationships/tags" Target="../tags/tag31.xml" /><Relationship Id="rId9" Type="http://schemas.openxmlformats.org/officeDocument/2006/relationships/tags" Target="../tags/tag3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43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36.xml" /><Relationship Id="rId3" Type="http://schemas.openxmlformats.org/officeDocument/2006/relationships/tags" Target="../tags/tag37.xml" /><Relationship Id="rId4" Type="http://schemas.openxmlformats.org/officeDocument/2006/relationships/image" Target="../media/image5.png" /><Relationship Id="rId5" Type="http://schemas.openxmlformats.org/officeDocument/2006/relationships/tags" Target="../tags/tag38.xml" /><Relationship Id="rId6" Type="http://schemas.openxmlformats.org/officeDocument/2006/relationships/tags" Target="../tags/tag39.xml" /><Relationship Id="rId7" Type="http://schemas.openxmlformats.org/officeDocument/2006/relationships/tags" Target="../tags/tag40.xml" /><Relationship Id="rId8" Type="http://schemas.openxmlformats.org/officeDocument/2006/relationships/tags" Target="../tags/tag41.xml" /><Relationship Id="rId9" Type="http://schemas.openxmlformats.org/officeDocument/2006/relationships/tags" Target="../tags/tag4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4.xml" /><Relationship Id="rId2" Type="http://schemas.openxmlformats.org/officeDocument/2006/relationships/tags" Target="../tags/tag45.xml" /><Relationship Id="rId3" Type="http://schemas.openxmlformats.org/officeDocument/2006/relationships/tags" Target="../tags/tag46.xml" /><Relationship Id="rId4" Type="http://schemas.openxmlformats.org/officeDocument/2006/relationships/tags" Target="../tags/tag47.xml" /><Relationship Id="rId5" Type="http://schemas.openxmlformats.org/officeDocument/2006/relationships/tags" Target="../tags/tag48.xml" /><Relationship Id="rId6" Type="http://schemas.openxmlformats.org/officeDocument/2006/relationships/tags" Target="../tags/tag49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0.xml" /><Relationship Id="rId2" Type="http://schemas.openxmlformats.org/officeDocument/2006/relationships/tags" Target="../tags/tag51.xml" /><Relationship Id="rId3" Type="http://schemas.openxmlformats.org/officeDocument/2006/relationships/tags" Target="../tags/tag52.xml" /><Relationship Id="rId4" Type="http://schemas.openxmlformats.org/officeDocument/2006/relationships/tags" Target="../tags/tag53.xml" /><Relationship Id="rId5" Type="http://schemas.openxmlformats.org/officeDocument/2006/relationships/tags" Target="../tags/tag54.xml" /><Relationship Id="rId6" Type="http://schemas.openxmlformats.org/officeDocument/2006/relationships/tags" Target="../tags/tag55.xml" /><Relationship Id="rId7" Type="http://schemas.openxmlformats.org/officeDocument/2006/relationships/tags" Target="../tags/tag56.xml" /><Relationship Id="rId8" Type="http://schemas.openxmlformats.org/officeDocument/2006/relationships/tags" Target="../tags/tag57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8.xml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2.xml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6.xml" /><Relationship Id="rId2" Type="http://schemas.openxmlformats.org/officeDocument/2006/relationships/tags" Target="../tags/tag67.xml" /><Relationship Id="rId3" Type="http://schemas.openxmlformats.org/officeDocument/2006/relationships/tags" Target="../tags/tag68.xml" /><Relationship Id="rId4" Type="http://schemas.openxmlformats.org/officeDocument/2006/relationships/tags" Target="../tags/tag69.xml" /><Relationship Id="rId5" Type="http://schemas.openxmlformats.org/officeDocument/2006/relationships/tags" Target="../tags/tag70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1.xml" /><Relationship Id="rId2" Type="http://schemas.openxmlformats.org/officeDocument/2006/relationships/tags" Target="../tags/tag72.xml" /><Relationship Id="rId3" Type="http://schemas.openxmlformats.org/officeDocument/2006/relationships/tags" Target="../tags/tag73.xml" /><Relationship Id="rId4" Type="http://schemas.openxmlformats.org/officeDocument/2006/relationships/tags" Target="../tags/tag74.xml" /><Relationship Id="rId5" Type="http://schemas.openxmlformats.org/officeDocument/2006/relationships/tags" Target="../tags/tag75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83.xml" /><Relationship Id="rId11" Type="http://schemas.openxmlformats.org/officeDocument/2006/relationships/tags" Target="../tags/tag84.xml" /><Relationship Id="rId12" Type="http://schemas.openxmlformats.org/officeDocument/2006/relationships/tags" Target="../tags/tag85.xml" /><Relationship Id="rId13" Type="http://schemas.openxmlformats.org/officeDocument/2006/relationships/tags" Target="../tags/tag86.xml" /><Relationship Id="rId14" Type="http://schemas.openxmlformats.org/officeDocument/2006/relationships/tags" Target="../tags/tag87.xml" /><Relationship Id="rId15" Type="http://schemas.openxmlformats.org/officeDocument/2006/relationships/tags" Target="../tags/tag88.xml" /><Relationship Id="rId16" Type="http://schemas.openxmlformats.org/officeDocument/2006/relationships/tags" Target="../tags/tag89.xml" /><Relationship Id="rId17" Type="http://schemas.openxmlformats.org/officeDocument/2006/relationships/tags" Target="../tags/tag90.xml" /><Relationship Id="rId18" Type="http://schemas.openxmlformats.org/officeDocument/2006/relationships/tags" Target="../tags/tag91.xml" /><Relationship Id="rId19" Type="http://schemas.openxmlformats.org/officeDocument/2006/relationships/tags" Target="../tags/tag92.xml" /><Relationship Id="rId2" Type="http://schemas.openxmlformats.org/officeDocument/2006/relationships/tags" Target="../tags/tag76.xml" /><Relationship Id="rId20" Type="http://schemas.openxmlformats.org/officeDocument/2006/relationships/tags" Target="../tags/tag93.xml" /><Relationship Id="rId21" Type="http://schemas.openxmlformats.org/officeDocument/2006/relationships/tags" Target="../tags/tag94.xml" /><Relationship Id="rId22" Type="http://schemas.openxmlformats.org/officeDocument/2006/relationships/tags" Target="../tags/tag95.xml" /><Relationship Id="rId23" Type="http://schemas.openxmlformats.org/officeDocument/2006/relationships/tags" Target="../tags/tag96.xml" /><Relationship Id="rId24" Type="http://schemas.openxmlformats.org/officeDocument/2006/relationships/slideMaster" Target="../slideMasters/slideMaster2.xml" /><Relationship Id="rId3" Type="http://schemas.openxmlformats.org/officeDocument/2006/relationships/tags" Target="../tags/tag77.xml" /><Relationship Id="rId4" Type="http://schemas.openxmlformats.org/officeDocument/2006/relationships/image" Target="../media/image2.png" /><Relationship Id="rId5" Type="http://schemas.openxmlformats.org/officeDocument/2006/relationships/tags" Target="../tags/tag78.xml" /><Relationship Id="rId6" Type="http://schemas.openxmlformats.org/officeDocument/2006/relationships/tags" Target="../tags/tag79.xml" /><Relationship Id="rId7" Type="http://schemas.openxmlformats.org/officeDocument/2006/relationships/tags" Target="../tags/tag80.xml" /><Relationship Id="rId8" Type="http://schemas.openxmlformats.org/officeDocument/2006/relationships/tags" Target="../tags/tag81.xml" /><Relationship Id="rId9" Type="http://schemas.openxmlformats.org/officeDocument/2006/relationships/tags" Target="../tags/tag8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B395968-A5B4-4BC1-97B0-7453E87E5D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AAEC5AE-336F-4602-BC48-907CC3A290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E3E846-80A4-4F9D-B6AA-95D5847B4E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D2654E5-E335-4DF0-B0BD-FE161244A4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C656EC1-8910-446F-8E5B-A661845BBA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C3D7B00-9094-45B2-9005-AD16FFDE69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BC3D420-86F2-4110-9043-419C09D035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1ECA2BA-0368-4769-8F90-C6CC3052FE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2F27B8F-B178-4D39-8038-C01A9B86BE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97E70F5-44A0-40BD-BD3A-DE8DF350F7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4EB1034-F167-4EC1-84D5-26AB638583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2" name="图片 21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>
            <a:avLst/>
          </a:prstGeom>
        </p:spPr>
      </p:pic>
      <p:sp>
        <p:nvSpPr>
          <p:cNvPr id="23" name="矩形 22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>
            <a:avLst/>
          </a:prstGeom>
          <a:gradFill>
            <a:gsLst>
              <a:gs pos="28000">
                <a:schemeClr val="accent2"/>
              </a:gs>
              <a:gs pos="0">
                <a:schemeClr val="accent1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25" name="组合 24"/>
          <p:cNvGrpSpPr/>
          <p:nvPr userDrawn="1">
            <p:custDataLst>
              <p:tags r:id="rId4"/>
            </p:custDataLst>
          </p:nvPr>
        </p:nvGrpSpPr>
        <p:grpSpPr>
          <a:xfrm>
            <a:off x="568960" y="2239645"/>
            <a:ext cx="2897505" cy="180340"/>
            <a:chOff x="960" y="3138"/>
            <a:chExt cx="4563" cy="28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grpSp>
          <p:nvGrpSpPr>
            <p:cNvPr id="26" name="组合 25"/>
            <p:cNvGrpSpPr/>
            <p:nvPr/>
          </p:nvGrpSpPr>
          <p:grpSpPr>
            <a:xfrm>
              <a:off x="960" y="3138"/>
              <a:ext cx="1910" cy="284"/>
              <a:chOff x="930" y="1845"/>
              <a:chExt cx="1709" cy="254"/>
            </a:xfrm>
            <a:grpFill/>
          </p:grpSpPr>
          <p:sp>
            <p:nvSpPr>
              <p:cNvPr id="28" name="平行四边形 27"/>
              <p:cNvSpPr/>
              <p:nvPr>
                <p:custDataLst>
                  <p:tags r:id="rId5"/>
                </p:custDataLst>
              </p:nvPr>
            </p:nvSpPr>
            <p:spPr>
              <a:xfrm>
                <a:off x="93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29" name="平行四边形 28"/>
              <p:cNvSpPr/>
              <p:nvPr>
                <p:custDataLst>
                  <p:tags r:id="rId6"/>
                </p:custDataLst>
              </p:nvPr>
            </p:nvSpPr>
            <p:spPr>
              <a:xfrm>
                <a:off x="121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30" name="平行四边形 29"/>
              <p:cNvSpPr/>
              <p:nvPr>
                <p:custDataLst>
                  <p:tags r:id="rId7"/>
                </p:custDataLst>
              </p:nvPr>
            </p:nvSpPr>
            <p:spPr>
              <a:xfrm>
                <a:off x="150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31" name="平行四边形 30"/>
              <p:cNvSpPr/>
              <p:nvPr>
                <p:custDataLst>
                  <p:tags r:id="rId8"/>
                </p:custDataLst>
              </p:nvPr>
            </p:nvSpPr>
            <p:spPr>
              <a:xfrm>
                <a:off x="178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32" name="平行四边形 31"/>
              <p:cNvSpPr/>
              <p:nvPr>
                <p:custDataLst>
                  <p:tags r:id="rId9"/>
                </p:custDataLst>
              </p:nvPr>
            </p:nvSpPr>
            <p:spPr>
              <a:xfrm>
                <a:off x="207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33" name="平行四边形 32"/>
              <p:cNvSpPr/>
              <p:nvPr>
                <p:custDataLst>
                  <p:tags r:id="rId10"/>
                </p:custDataLst>
              </p:nvPr>
            </p:nvSpPr>
            <p:spPr>
              <a:xfrm>
                <a:off x="235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</p:grpSp>
        <p:cxnSp>
          <p:nvCxnSpPr>
            <p:cNvPr id="27" name="直接连接符 26"/>
            <p:cNvCxnSpPr/>
            <p:nvPr>
              <p:custDataLst>
                <p:tags r:id="rId11"/>
              </p:custDataLst>
            </p:nvPr>
          </p:nvCxnSpPr>
          <p:spPr>
            <a:xfrm>
              <a:off x="2775" y="3411"/>
              <a:ext cx="2748" cy="0"/>
            </a:xfrm>
            <a:prstGeom prst="line">
              <a:avLst/>
            </a:prstGeom>
            <a:grpFill/>
            <a:ln w="12700">
              <a:gradFill>
                <a:gsLst>
                  <a:gs pos="85000">
                    <a:schemeClr val="accent2">
                      <a:alpha val="5000"/>
                    </a:schemeClr>
                  </a:gs>
                  <a:gs pos="0">
                    <a:schemeClr val="accent2">
                      <a:alpha val="70000"/>
                    </a:schemeClr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4" name="图片 33" descr="资源 1@4x-8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>
            <a:avLst/>
          </a:prstGeom>
        </p:spPr>
      </p:pic>
      <p:sp>
        <p:nvSpPr>
          <p:cNvPr id="35" name="椭圆 34"/>
          <p:cNvSpPr/>
          <p:nvPr userDrawn="1">
            <p:custDataLst>
              <p:tags r:id="rId14"/>
            </p:custDataLst>
          </p:nvPr>
        </p:nvSpPr>
        <p:spPr>
          <a:xfrm>
            <a:off x="559435" y="5245735"/>
            <a:ext cx="397510" cy="397510"/>
          </a:xfrm>
          <a:prstGeom prst="ellipse">
            <a:avLst/>
          </a:prstGeom>
          <a:gradFill>
            <a:gsLst>
              <a:gs pos="19000">
                <a:schemeClr val="accent2">
                  <a:alpha val="95000"/>
                </a:schemeClr>
              </a:gs>
              <a:gs pos="0">
                <a:schemeClr val="accent1"/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6" name="等腰三角形 35"/>
          <p:cNvSpPr/>
          <p:nvPr userDrawn="1">
            <p:custDataLst>
              <p:tags r:id="rId15"/>
            </p:custDataLst>
          </p:nvPr>
        </p:nvSpPr>
        <p:spPr>
          <a:xfrm rot="5400000">
            <a:off x="701675" y="5405755"/>
            <a:ext cx="113665" cy="7747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37" name="直接连接符 36"/>
          <p:cNvCxnSpPr/>
          <p:nvPr userDrawn="1">
            <p:custDataLst>
              <p:tags r:id="rId16"/>
            </p:custDataLst>
          </p:nvPr>
        </p:nvCxnSpPr>
        <p:spPr>
          <a:xfrm flipH="1" flipV="1">
            <a:off x="1142365" y="5660390"/>
            <a:ext cx="1853565" cy="635"/>
          </a:xfrm>
          <a:prstGeom prst="line">
            <a:avLst/>
          </a:prstGeom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7"/>
            </p:custDataLst>
          </p:nvPr>
        </p:nvSpPr>
        <p:spPr>
          <a:xfrm>
            <a:off x="533399" y="2488235"/>
            <a:ext cx="6537961" cy="1175939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18"/>
            </p:custDataLst>
          </p:nvPr>
        </p:nvSpPr>
        <p:spPr>
          <a:xfrm>
            <a:off x="533399" y="3735355"/>
            <a:ext cx="6537961" cy="97200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 spc="130" baseline="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/>
        <p:txBody>
          <a:bodyPr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3" hasCustomPrompt="1"/>
            <p:custDataLst>
              <p:tags r:id="rId22"/>
            </p:custDataLst>
          </p:nvPr>
        </p:nvSpPr>
        <p:spPr>
          <a:xfrm>
            <a:off x="533399" y="468000"/>
            <a:ext cx="6537961" cy="504000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100" b="1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24" name="文本占位符 23"/>
          <p:cNvSpPr>
            <a:spLocks noGrp="1"/>
          </p:cNvSpPr>
          <p:nvPr>
            <p:ph type="body" sz="quarter" idx="17" hasCustomPrompt="1"/>
            <p:custDataLst>
              <p:tags r:id="rId23"/>
            </p:custDataLst>
          </p:nvPr>
        </p:nvSpPr>
        <p:spPr>
          <a:xfrm>
            <a:off x="1190412" y="5106881"/>
            <a:ext cx="5880948" cy="504000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4" name="图片 13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>
            <a:avLst/>
          </a:prstGeom>
        </p:spPr>
      </p:pic>
      <p:sp>
        <p:nvSpPr>
          <p:cNvPr id="15" name="矩形 14"/>
          <p:cNvSpPr/>
          <p:nvPr userDrawn="1">
            <p:custDataLst>
              <p:tags r:id="rId3"/>
            </p:custDataLst>
          </p:nvPr>
        </p:nvSpPr>
        <p:spPr>
          <a:xfrm>
            <a:off x="1028065" y="0"/>
            <a:ext cx="2239645" cy="3797300"/>
          </a:xfrm>
          <a:prstGeom prst="rect">
            <a:avLst/>
          </a:prstGeom>
          <a:gradFill>
            <a:gsLst>
              <a:gs pos="28000">
                <a:schemeClr val="accent2"/>
              </a:gs>
              <a:gs pos="0">
                <a:schemeClr val="accent1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16" name="图片 15" descr="资源 2@4x-8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56870" y="2493645"/>
            <a:ext cx="4040505" cy="4050030"/>
          </a:xfrm>
          <a:prstGeom prst="rect">
            <a:avLst/>
          </a:prstGeom>
        </p:spPr>
      </p:pic>
      <p:pic>
        <p:nvPicPr>
          <p:cNvPr id="17" name="图片 16" descr="资源 1@4x-8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6"/>
          <a:srcRect l="10601"/>
          <a:stretch>
            <a:fillRect/>
          </a:stretch>
        </p:blipFill>
        <p:spPr>
          <a:xfrm>
            <a:off x="0" y="1977390"/>
            <a:ext cx="5253355" cy="465836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8"/>
            </p:custDataLst>
          </p:nvPr>
        </p:nvSpPr>
        <p:spPr>
          <a:xfrm>
            <a:off x="2516269" y="227425"/>
            <a:ext cx="2564871" cy="1308480"/>
          </a:xfrm>
        </p:spPr>
        <p:txBody>
          <a:bodyPr anchor="b">
            <a:normAutofit/>
          </a:bodyPr>
          <a:lstStyle>
            <a:lvl1pPr algn="r">
              <a:defRPr sz="5400">
                <a:ln>
                  <a:gradFill>
                    <a:gsLst>
                      <a:gs pos="0">
                        <a:schemeClr val="accent2"/>
                      </a:gs>
                      <a:gs pos="100000">
                        <a:schemeClr val="accent2">
                          <a:alpha val="50000"/>
                        </a:schemeClr>
                      </a:gs>
                    </a:gsLst>
                    <a:lin ang="5400000" scaled="1"/>
                  </a:gradFill>
                </a:ln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9"/>
            </p:custDataLst>
          </p:nvPr>
        </p:nvSpPr>
        <p:spPr>
          <a:xfrm>
            <a:off x="5081140" y="1012446"/>
            <a:ext cx="2880000" cy="504000"/>
          </a:xfrm>
        </p:spPr>
        <p:txBody>
          <a:bodyPr anchor="t"/>
          <a:lstStyle>
            <a:lvl1pPr marL="0" indent="0">
              <a:buNone/>
              <a:defRPr sz="2400" b="0">
                <a:ln>
                  <a:gradFill>
                    <a:gsLst>
                      <a:gs pos="0">
                        <a:schemeClr val="accent1"/>
                      </a:gs>
                      <a:gs pos="52000">
                        <a:schemeClr val="accent2"/>
                      </a:gs>
                      <a:gs pos="10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副标题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l="222" r="222"/>
          <a:stretch>
            <a:fillRect/>
          </a:stretch>
        </p:blipFill>
        <p:spPr>
          <a:xfrm>
            <a:off x="10160" y="0"/>
            <a:ext cx="12181840" cy="6858000"/>
          </a:xfrm>
          <a:prstGeom prst="rect">
            <a:avLst/>
          </a:prstGeom>
        </p:spPr>
      </p:pic>
      <p:sp>
        <p:nvSpPr>
          <p:cNvPr id="7" name="矩形 6"/>
          <p:cNvSpPr/>
          <p:nvPr userDrawn="1">
            <p:custDataLst>
              <p:tags r:id="rId3"/>
            </p:custDataLst>
          </p:nvPr>
        </p:nvSpPr>
        <p:spPr>
          <a:xfrm>
            <a:off x="9525" y="3152140"/>
            <a:ext cx="12182475" cy="1419860"/>
          </a:xfrm>
          <a:prstGeom prst="rect">
            <a:avLst/>
          </a:prstGeom>
          <a:gradFill>
            <a:gsLst>
              <a:gs pos="55000">
                <a:schemeClr val="accent2">
                  <a:alpha val="95000"/>
                </a:schemeClr>
              </a:gs>
              <a:gs pos="0">
                <a:schemeClr val="accent1"/>
              </a:gs>
              <a:gs pos="100000">
                <a:schemeClr val="accent2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pic>
        <p:nvPicPr>
          <p:cNvPr id="10" name="图片 9" descr="E:\【自产】\10.PPT\2023\精品模板\7.19\4x\资源 2@4x-8.png资源 2@4x-8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rcRect l="2592" r="2592"/>
          <a:stretch>
            <a:fillRect/>
          </a:stretch>
        </p:blipFill>
        <p:spPr>
          <a:xfrm>
            <a:off x="6796405" y="1160780"/>
            <a:ext cx="4401820" cy="553275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996465" y="3446585"/>
            <a:ext cx="6135856" cy="1152000"/>
          </a:xfrm>
        </p:spPr>
        <p:txBody>
          <a:bodyPr anchor="t"/>
          <a:lstStyle>
            <a:lvl1pPr algn="l">
              <a:defRPr sz="5400"/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96465" y="1954175"/>
            <a:ext cx="6135856" cy="1224000"/>
          </a:xfrm>
        </p:spPr>
        <p:txBody>
          <a:bodyPr anchor="ctr">
            <a:normAutofit/>
          </a:bodyPr>
          <a:lstStyle>
            <a:lvl1pPr marL="0" indent="0" algn="l">
              <a:buNone/>
              <a:defRPr sz="6000" b="1" i="1">
                <a:gradFill>
                  <a:gsLst>
                    <a:gs pos="0">
                      <a:schemeClr val="accent1"/>
                    </a:gs>
                    <a:gs pos="49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矩形 4"/>
          <p:cNvSpPr/>
          <p:nvPr userDrawn="1">
            <p:custDataLst>
              <p:tags r:id="rId4"/>
            </p:custDataLst>
          </p:nvPr>
        </p:nvSpPr>
        <p:spPr>
          <a:xfrm>
            <a:off x="0" y="635"/>
            <a:ext cx="12192635" cy="6857365"/>
          </a:xfrm>
          <a:prstGeom prst="rect">
            <a:avLst/>
          </a:prstGeom>
          <a:gradFill>
            <a:gsLst>
              <a:gs pos="64000">
                <a:schemeClr val="bg2">
                  <a:lumMod val="90000"/>
                  <a:lumOff val="10000"/>
                  <a:alpha val="53000"/>
                </a:schemeClr>
              </a:gs>
              <a:gs pos="18000">
                <a:schemeClr val="bg2"/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 userDrawn="1">
            <p:custDataLst>
              <p:tags r:id="rId1"/>
            </p:custDataLst>
          </p:nvPr>
        </p:nvSpPr>
        <p:spPr>
          <a:xfrm>
            <a:off x="0" y="635"/>
            <a:ext cx="12192635" cy="6857365"/>
          </a:xfrm>
          <a:prstGeom prst="rect">
            <a:avLst/>
          </a:prstGeom>
          <a:gradFill>
            <a:gsLst>
              <a:gs pos="64000">
                <a:schemeClr val="bg2">
                  <a:lumMod val="90000"/>
                  <a:lumOff val="10000"/>
                  <a:alpha val="53000"/>
                </a:schemeClr>
              </a:gs>
              <a:gs pos="18000">
                <a:schemeClr val="bg2"/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136525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6612" y="1072525"/>
            <a:ext cx="10514012" cy="576000"/>
          </a:xfrm>
        </p:spPr>
        <p:txBody>
          <a:bodyPr anchor="t">
            <a:norm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>
            <a:avLst/>
          </a:prstGeom>
        </p:spPr>
      </p:pic>
      <p:sp>
        <p:nvSpPr>
          <p:cNvPr id="10" name="矩形 9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>
            <a:avLst/>
          </a:prstGeom>
          <a:gradFill>
            <a:gsLst>
              <a:gs pos="28000">
                <a:schemeClr val="accent2"/>
              </a:gs>
              <a:gs pos="0">
                <a:schemeClr val="accent1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12" name="图片 11" descr="资源 1@4x-8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>
            <a:avLst/>
          </a:prstGeom>
        </p:spPr>
      </p:pic>
      <p:sp>
        <p:nvSpPr>
          <p:cNvPr id="14" name="椭圆 13"/>
          <p:cNvSpPr/>
          <p:nvPr userDrawn="1">
            <p:custDataLst>
              <p:tags r:id="rId6"/>
            </p:custDataLst>
          </p:nvPr>
        </p:nvSpPr>
        <p:spPr>
          <a:xfrm>
            <a:off x="559435" y="5047615"/>
            <a:ext cx="397510" cy="397510"/>
          </a:xfrm>
          <a:prstGeom prst="ellipse">
            <a:avLst/>
          </a:prstGeom>
          <a:gradFill>
            <a:gsLst>
              <a:gs pos="19000">
                <a:schemeClr val="accent2">
                  <a:alpha val="95000"/>
                </a:schemeClr>
              </a:gs>
              <a:gs pos="0">
                <a:schemeClr val="accent1"/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5" name="等腰三角形 14"/>
          <p:cNvSpPr/>
          <p:nvPr userDrawn="1">
            <p:custDataLst>
              <p:tags r:id="rId7"/>
            </p:custDataLst>
          </p:nvPr>
        </p:nvSpPr>
        <p:spPr>
          <a:xfrm rot="5400000">
            <a:off x="701675" y="5207635"/>
            <a:ext cx="113665" cy="7747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16" name="直接连接符 15"/>
          <p:cNvCxnSpPr/>
          <p:nvPr userDrawn="1">
            <p:custDataLst>
              <p:tags r:id="rId8"/>
            </p:custDataLst>
          </p:nvPr>
        </p:nvCxnSpPr>
        <p:spPr>
          <a:xfrm flipH="1" flipV="1">
            <a:off x="1142365" y="5462270"/>
            <a:ext cx="1853565" cy="635"/>
          </a:xfrm>
          <a:prstGeom prst="line">
            <a:avLst/>
          </a:prstGeom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56847" y="1878506"/>
            <a:ext cx="6544993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556847" y="3822506"/>
            <a:ext cx="6544993" cy="972000"/>
          </a:xfrm>
        </p:spPr>
        <p:txBody>
          <a:bodyPr lIns="72000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gradFill>
                  <a:gsLst>
                    <a:gs pos="0">
                      <a:schemeClr val="accent1"/>
                    </a:gs>
                    <a:gs pos="70000">
                      <a:schemeClr val="accent2">
                        <a:alpha val="70000"/>
                      </a:schemeClr>
                    </a:gs>
                    <a:gs pos="100000">
                      <a:schemeClr val="accent2">
                        <a:alpha val="15000"/>
                      </a:schemeClr>
                    </a:gs>
                  </a:gsLst>
                  <a:lin ang="0" scaled="0"/>
                </a:gra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 userDrawn="1">
            <p:ph type="dt" sz="half" idx="10"/>
            <p:custDataLst>
              <p:tags r:id="rId1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11"/>
            <p:custDataLst>
              <p:tags r:id="rId1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文本占位符 23"/>
          <p:cNvSpPr>
            <a:spLocks noGrp="1"/>
          </p:cNvSpPr>
          <p:nvPr userDrawn="1">
            <p:ph type="body" sz="quarter" idx="17" hasCustomPrompt="1"/>
            <p:custDataLst>
              <p:tags r:id="rId14"/>
            </p:custDataLst>
          </p:nvPr>
        </p:nvSpPr>
        <p:spPr>
          <a:xfrm>
            <a:off x="1207998" y="4931031"/>
            <a:ext cx="5893842" cy="504000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sp>
        <p:nvSpPr>
          <p:cNvPr id="11" name="文本占位符 9"/>
          <p:cNvSpPr>
            <a:spLocks noGrp="1"/>
          </p:cNvSpPr>
          <p:nvPr userDrawn="1">
            <p:ph type="body" sz="quarter" idx="13" hasCustomPrompt="1"/>
            <p:custDataLst>
              <p:tags r:id="rId15"/>
            </p:custDataLst>
          </p:nvPr>
        </p:nvSpPr>
        <p:spPr>
          <a:xfrm>
            <a:off x="533399" y="468000"/>
            <a:ext cx="6568441" cy="504000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100" b="1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grpSp>
        <p:nvGrpSpPr>
          <p:cNvPr id="18" name="组合 17"/>
          <p:cNvGrpSpPr/>
          <p:nvPr userDrawn="1">
            <p:custDataLst>
              <p:tags r:id="rId16"/>
            </p:custDataLst>
          </p:nvPr>
        </p:nvGrpSpPr>
        <p:grpSpPr>
          <a:xfrm>
            <a:off x="568960" y="2239645"/>
            <a:ext cx="1212850" cy="180340"/>
            <a:chOff x="930" y="1845"/>
            <a:chExt cx="1709" cy="25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sp>
          <p:nvSpPr>
            <p:cNvPr id="20" name="平行四边形 19"/>
            <p:cNvSpPr/>
            <p:nvPr>
              <p:custDataLst>
                <p:tags r:id="rId17"/>
              </p:custDataLst>
            </p:nvPr>
          </p:nvSpPr>
          <p:spPr>
            <a:xfrm>
              <a:off x="93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21" name="平行四边形 20"/>
            <p:cNvSpPr/>
            <p:nvPr>
              <p:custDataLst>
                <p:tags r:id="rId18"/>
              </p:custDataLst>
            </p:nvPr>
          </p:nvSpPr>
          <p:spPr>
            <a:xfrm>
              <a:off x="121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22" name="平行四边形 21"/>
            <p:cNvSpPr/>
            <p:nvPr>
              <p:custDataLst>
                <p:tags r:id="rId19"/>
              </p:custDataLst>
            </p:nvPr>
          </p:nvSpPr>
          <p:spPr>
            <a:xfrm>
              <a:off x="150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23" name="平行四边形 22"/>
            <p:cNvSpPr/>
            <p:nvPr>
              <p:custDataLst>
                <p:tags r:id="rId20"/>
              </p:custDataLst>
            </p:nvPr>
          </p:nvSpPr>
          <p:spPr>
            <a:xfrm>
              <a:off x="178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24" name="平行四边形 23"/>
            <p:cNvSpPr/>
            <p:nvPr>
              <p:custDataLst>
                <p:tags r:id="rId21"/>
              </p:custDataLst>
            </p:nvPr>
          </p:nvSpPr>
          <p:spPr>
            <a:xfrm>
              <a:off x="207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25" name="平行四边形 24"/>
            <p:cNvSpPr/>
            <p:nvPr>
              <p:custDataLst>
                <p:tags r:id="rId22"/>
              </p:custDataLst>
            </p:nvPr>
          </p:nvSpPr>
          <p:spPr>
            <a:xfrm>
              <a:off x="235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</p:grpSp>
      <p:cxnSp>
        <p:nvCxnSpPr>
          <p:cNvPr id="19" name="直接连接符 18"/>
          <p:cNvCxnSpPr/>
          <p:nvPr userDrawn="1">
            <p:custDataLst>
              <p:tags r:id="rId23"/>
            </p:custDataLst>
          </p:nvPr>
        </p:nvCxnSpPr>
        <p:spPr>
          <a:xfrm>
            <a:off x="1721485" y="2413000"/>
            <a:ext cx="1744980" cy="0"/>
          </a:xfrm>
          <a:prstGeom prst="line">
            <a:avLst/>
          </a:prstGeo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  <a:ln w="12700">
            <a:gradFill>
              <a:gsLst>
                <a:gs pos="85000">
                  <a:schemeClr val="accent2">
                    <a:alpha val="5000"/>
                  </a:schemeClr>
                </a:gs>
                <a:gs pos="0">
                  <a:schemeClr val="accent2">
                    <a:alpha val="70000"/>
                  </a:schemeClr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97.xml" /><Relationship Id="rId13" Type="http://schemas.openxmlformats.org/officeDocument/2006/relationships/tags" Target="../tags/tag98.xml" /><Relationship Id="rId14" Type="http://schemas.openxmlformats.org/officeDocument/2006/relationships/tags" Target="../tags/tag99.xml" /><Relationship Id="rId15" Type="http://schemas.openxmlformats.org/officeDocument/2006/relationships/tags" Target="../tags/tag100.xml" /><Relationship Id="rId16" Type="http://schemas.openxmlformats.org/officeDocument/2006/relationships/tags" Target="../tags/tag101.xml" /><Relationship Id="rId17" Type="http://schemas.openxmlformats.org/officeDocument/2006/relationships/tags" Target="../tags/tag102.xml" /><Relationship Id="rId18" Type="http://schemas.openxmlformats.org/officeDocument/2006/relationships/tags" Target="../tags/tag103.xml" /><Relationship Id="rId19" Type="http://schemas.openxmlformats.org/officeDocument/2006/relationships/tags" Target="../tags/tag104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2"/>
            </p:custDataLst>
          </p:nvPr>
        </p:nvSpPr>
        <p:spPr>
          <a:xfrm>
            <a:off x="0" y="635"/>
            <a:ext cx="12192635" cy="6857365"/>
          </a:xfrm>
          <a:prstGeom prst="rect">
            <a:avLst/>
          </a:prstGeom>
          <a:gradFill>
            <a:gsLst>
              <a:gs pos="64000">
                <a:schemeClr val="bg2">
                  <a:lumMod val="90000"/>
                  <a:lumOff val="10000"/>
                  <a:alpha val="53000"/>
                </a:schemeClr>
              </a:gs>
              <a:gs pos="18000">
                <a:schemeClr val="bg2"/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/>
          </a:p>
        </p:txBody>
      </p:sp>
      <p:sp>
        <p:nvSpPr>
          <p:cNvPr id="10" name="矩形 9"/>
          <p:cNvSpPr/>
          <p:nvPr userDrawn="1">
            <p:custDataLst>
              <p:tags r:id="rId13"/>
            </p:custDataLst>
          </p:nvPr>
        </p:nvSpPr>
        <p:spPr>
          <a:xfrm rot="16200000">
            <a:off x="2379345" y="-1689735"/>
            <a:ext cx="150495" cy="4907280"/>
          </a:xfrm>
          <a:prstGeom prst="rect">
            <a:avLst/>
          </a:prstGeom>
          <a:gradFill>
            <a:gsLst>
              <a:gs pos="100000">
                <a:schemeClr val="accent2">
                  <a:alpha val="0"/>
                </a:schemeClr>
              </a:gs>
              <a:gs pos="28000">
                <a:schemeClr val="accent2"/>
              </a:gs>
              <a:gs pos="0">
                <a:schemeClr val="accent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551935" y="136525"/>
            <a:ext cx="1108813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551935" y="1364400"/>
            <a:ext cx="1108813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gradFill>
            <a:gsLst>
              <a:gs pos="0">
                <a:schemeClr val="accent2">
                  <a:alpha val="80000"/>
                </a:schemeClr>
              </a:gs>
              <a:gs pos="100000">
                <a:schemeClr val="accent1"/>
              </a:gs>
              <a:gs pos="48000">
                <a:schemeClr val="accent2">
                  <a:alpha val="70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105.xml" /><Relationship Id="rId3" Type="http://schemas.openxmlformats.org/officeDocument/2006/relationships/tags" Target="../tags/tag106.xml" /><Relationship Id="rId4" Type="http://schemas.openxmlformats.org/officeDocument/2006/relationships/tags" Target="../tags/tag107.xml" /><Relationship Id="rId5" Type="http://schemas.openxmlformats.org/officeDocument/2006/relationships/tags" Target="../tags/tag108.xml" /><Relationship Id="rId6" Type="http://schemas.openxmlformats.org/officeDocument/2006/relationships/tags" Target="../tags/tag109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18.xml" /><Relationship Id="rId11" Type="http://schemas.openxmlformats.org/officeDocument/2006/relationships/tags" Target="../tags/tag119.xml" /><Relationship Id="rId12" Type="http://schemas.openxmlformats.org/officeDocument/2006/relationships/tags" Target="../tags/tag120.xml" /><Relationship Id="rId13" Type="http://schemas.openxmlformats.org/officeDocument/2006/relationships/tags" Target="../tags/tag121.xml" /><Relationship Id="rId14" Type="http://schemas.openxmlformats.org/officeDocument/2006/relationships/tags" Target="../tags/tag122.xml" /><Relationship Id="rId15" Type="http://schemas.openxmlformats.org/officeDocument/2006/relationships/tags" Target="../tags/tag123.xml" /><Relationship Id="rId16" Type="http://schemas.openxmlformats.org/officeDocument/2006/relationships/tags" Target="../tags/tag124.xml" /><Relationship Id="rId17" Type="http://schemas.openxmlformats.org/officeDocument/2006/relationships/tags" Target="../tags/tag125.xml" /><Relationship Id="rId18" Type="http://schemas.openxmlformats.org/officeDocument/2006/relationships/tags" Target="../tags/tag126.xml" /><Relationship Id="rId19" Type="http://schemas.openxmlformats.org/officeDocument/2006/relationships/tags" Target="../tags/tag127.xml" /><Relationship Id="rId2" Type="http://schemas.openxmlformats.org/officeDocument/2006/relationships/tags" Target="../tags/tag110.xml" /><Relationship Id="rId3" Type="http://schemas.openxmlformats.org/officeDocument/2006/relationships/tags" Target="../tags/tag111.xml" /><Relationship Id="rId4" Type="http://schemas.openxmlformats.org/officeDocument/2006/relationships/tags" Target="../tags/tag112.xml" /><Relationship Id="rId5" Type="http://schemas.openxmlformats.org/officeDocument/2006/relationships/tags" Target="../tags/tag113.xml" /><Relationship Id="rId6" Type="http://schemas.openxmlformats.org/officeDocument/2006/relationships/tags" Target="../tags/tag114.xml" /><Relationship Id="rId7" Type="http://schemas.openxmlformats.org/officeDocument/2006/relationships/tags" Target="../tags/tag115.xml" /><Relationship Id="rId8" Type="http://schemas.openxmlformats.org/officeDocument/2006/relationships/tags" Target="../tags/tag116.xml" /><Relationship Id="rId9" Type="http://schemas.openxmlformats.org/officeDocument/2006/relationships/tags" Target="../tags/tag11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28.xml" /><Relationship Id="rId3" Type="http://schemas.openxmlformats.org/officeDocument/2006/relationships/tags" Target="../tags/tag129.xml" /><Relationship Id="rId4" Type="http://schemas.openxmlformats.org/officeDocument/2006/relationships/tags" Target="../tags/tag130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9.xml" /><Relationship Id="rId11" Type="http://schemas.openxmlformats.org/officeDocument/2006/relationships/tags" Target="../tags/tag140.xml" /><Relationship Id="rId12" Type="http://schemas.openxmlformats.org/officeDocument/2006/relationships/tags" Target="../tags/tag141.xml" /><Relationship Id="rId13" Type="http://schemas.openxmlformats.org/officeDocument/2006/relationships/tags" Target="../tags/tag142.xml" /><Relationship Id="rId14" Type="http://schemas.openxmlformats.org/officeDocument/2006/relationships/tags" Target="../tags/tag143.xml" /><Relationship Id="rId15" Type="http://schemas.openxmlformats.org/officeDocument/2006/relationships/tags" Target="../tags/tag144.xml" /><Relationship Id="rId16" Type="http://schemas.openxmlformats.org/officeDocument/2006/relationships/tags" Target="../tags/tag145.xml" /><Relationship Id="rId17" Type="http://schemas.openxmlformats.org/officeDocument/2006/relationships/tags" Target="../tags/tag146.xml" /><Relationship Id="rId18" Type="http://schemas.openxmlformats.org/officeDocument/2006/relationships/tags" Target="../tags/tag147.xml" /><Relationship Id="rId19" Type="http://schemas.openxmlformats.org/officeDocument/2006/relationships/tags" Target="../tags/tag148.xml" /><Relationship Id="rId2" Type="http://schemas.openxmlformats.org/officeDocument/2006/relationships/tags" Target="../tags/tag131.xml" /><Relationship Id="rId20" Type="http://schemas.openxmlformats.org/officeDocument/2006/relationships/tags" Target="../tags/tag149.xml" /><Relationship Id="rId21" Type="http://schemas.openxmlformats.org/officeDocument/2006/relationships/tags" Target="../tags/tag150.xml" /><Relationship Id="rId22" Type="http://schemas.openxmlformats.org/officeDocument/2006/relationships/tags" Target="../tags/tag151.xml" /><Relationship Id="rId23" Type="http://schemas.openxmlformats.org/officeDocument/2006/relationships/tags" Target="../tags/tag152.xml" /><Relationship Id="rId24" Type="http://schemas.openxmlformats.org/officeDocument/2006/relationships/tags" Target="../tags/tag153.xml" /><Relationship Id="rId25" Type="http://schemas.openxmlformats.org/officeDocument/2006/relationships/tags" Target="../tags/tag154.xml" /><Relationship Id="rId26" Type="http://schemas.openxmlformats.org/officeDocument/2006/relationships/tags" Target="../tags/tag155.xml" /><Relationship Id="rId27" Type="http://schemas.openxmlformats.org/officeDocument/2006/relationships/tags" Target="../tags/tag156.xml" /><Relationship Id="rId28" Type="http://schemas.openxmlformats.org/officeDocument/2006/relationships/tags" Target="../tags/tag157.xml" /><Relationship Id="rId29" Type="http://schemas.openxmlformats.org/officeDocument/2006/relationships/tags" Target="../tags/tag158.xml" /><Relationship Id="rId3" Type="http://schemas.openxmlformats.org/officeDocument/2006/relationships/tags" Target="../tags/tag132.xml" /><Relationship Id="rId30" Type="http://schemas.openxmlformats.org/officeDocument/2006/relationships/tags" Target="../tags/tag159.xml" /><Relationship Id="rId31" Type="http://schemas.openxmlformats.org/officeDocument/2006/relationships/tags" Target="../tags/tag160.xml" /><Relationship Id="rId4" Type="http://schemas.openxmlformats.org/officeDocument/2006/relationships/tags" Target="../tags/tag133.xml" /><Relationship Id="rId5" Type="http://schemas.openxmlformats.org/officeDocument/2006/relationships/tags" Target="../tags/tag134.xml" /><Relationship Id="rId6" Type="http://schemas.openxmlformats.org/officeDocument/2006/relationships/tags" Target="../tags/tag135.xml" /><Relationship Id="rId7" Type="http://schemas.openxmlformats.org/officeDocument/2006/relationships/tags" Target="../tags/tag136.xml" /><Relationship Id="rId8" Type="http://schemas.openxmlformats.org/officeDocument/2006/relationships/tags" Target="../tags/tag137.xml" /><Relationship Id="rId9" Type="http://schemas.openxmlformats.org/officeDocument/2006/relationships/tags" Target="../tags/tag138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9.xml" /><Relationship Id="rId11" Type="http://schemas.openxmlformats.org/officeDocument/2006/relationships/tags" Target="../tags/tag170.xml" /><Relationship Id="rId12" Type="http://schemas.openxmlformats.org/officeDocument/2006/relationships/tags" Target="../tags/tag171.xml" /><Relationship Id="rId13" Type="http://schemas.openxmlformats.org/officeDocument/2006/relationships/tags" Target="../tags/tag172.xml" /><Relationship Id="rId2" Type="http://schemas.openxmlformats.org/officeDocument/2006/relationships/tags" Target="../tags/tag161.xml" /><Relationship Id="rId3" Type="http://schemas.openxmlformats.org/officeDocument/2006/relationships/tags" Target="../tags/tag162.xml" /><Relationship Id="rId4" Type="http://schemas.openxmlformats.org/officeDocument/2006/relationships/tags" Target="../tags/tag163.xml" /><Relationship Id="rId5" Type="http://schemas.openxmlformats.org/officeDocument/2006/relationships/tags" Target="../tags/tag164.xml" /><Relationship Id="rId6" Type="http://schemas.openxmlformats.org/officeDocument/2006/relationships/tags" Target="../tags/tag165.xml" /><Relationship Id="rId7" Type="http://schemas.openxmlformats.org/officeDocument/2006/relationships/tags" Target="../tags/tag166.xml" /><Relationship Id="rId8" Type="http://schemas.openxmlformats.org/officeDocument/2006/relationships/tags" Target="../tags/tag167.xml" /><Relationship Id="rId9" Type="http://schemas.openxmlformats.org/officeDocument/2006/relationships/tags" Target="../tags/tag16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1.xml" /><Relationship Id="rId11" Type="http://schemas.openxmlformats.org/officeDocument/2006/relationships/tags" Target="../tags/tag182.xml" /><Relationship Id="rId12" Type="http://schemas.openxmlformats.org/officeDocument/2006/relationships/tags" Target="../tags/tag183.xml" /><Relationship Id="rId13" Type="http://schemas.openxmlformats.org/officeDocument/2006/relationships/tags" Target="../tags/tag184.xml" /><Relationship Id="rId14" Type="http://schemas.openxmlformats.org/officeDocument/2006/relationships/tags" Target="../tags/tag185.xml" /><Relationship Id="rId15" Type="http://schemas.openxmlformats.org/officeDocument/2006/relationships/tags" Target="../tags/tag186.xml" /><Relationship Id="rId16" Type="http://schemas.openxmlformats.org/officeDocument/2006/relationships/tags" Target="../tags/tag187.xml" /><Relationship Id="rId17" Type="http://schemas.openxmlformats.org/officeDocument/2006/relationships/tags" Target="../tags/tag188.xml" /><Relationship Id="rId2" Type="http://schemas.openxmlformats.org/officeDocument/2006/relationships/tags" Target="../tags/tag173.xml" /><Relationship Id="rId3" Type="http://schemas.openxmlformats.org/officeDocument/2006/relationships/tags" Target="../tags/tag174.xml" /><Relationship Id="rId4" Type="http://schemas.openxmlformats.org/officeDocument/2006/relationships/tags" Target="../tags/tag175.xml" /><Relationship Id="rId5" Type="http://schemas.openxmlformats.org/officeDocument/2006/relationships/tags" Target="../tags/tag176.xml" /><Relationship Id="rId6" Type="http://schemas.openxmlformats.org/officeDocument/2006/relationships/tags" Target="../tags/tag177.xml" /><Relationship Id="rId7" Type="http://schemas.openxmlformats.org/officeDocument/2006/relationships/tags" Target="../tags/tag178.xml" /><Relationship Id="rId8" Type="http://schemas.openxmlformats.org/officeDocument/2006/relationships/tags" Target="../tags/tag179.xml" /><Relationship Id="rId9" Type="http://schemas.openxmlformats.org/officeDocument/2006/relationships/tags" Target="../tags/tag180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7.xml" /><Relationship Id="rId11" Type="http://schemas.openxmlformats.org/officeDocument/2006/relationships/tags" Target="../tags/tag198.xml" /><Relationship Id="rId12" Type="http://schemas.openxmlformats.org/officeDocument/2006/relationships/tags" Target="../tags/tag199.xml" /><Relationship Id="rId13" Type="http://schemas.openxmlformats.org/officeDocument/2006/relationships/tags" Target="../tags/tag200.xml" /><Relationship Id="rId2" Type="http://schemas.openxmlformats.org/officeDocument/2006/relationships/tags" Target="../tags/tag189.xml" /><Relationship Id="rId3" Type="http://schemas.openxmlformats.org/officeDocument/2006/relationships/tags" Target="../tags/tag190.xml" /><Relationship Id="rId4" Type="http://schemas.openxmlformats.org/officeDocument/2006/relationships/tags" Target="../tags/tag191.xml" /><Relationship Id="rId5" Type="http://schemas.openxmlformats.org/officeDocument/2006/relationships/tags" Target="../tags/tag192.xml" /><Relationship Id="rId6" Type="http://schemas.openxmlformats.org/officeDocument/2006/relationships/tags" Target="../tags/tag193.xml" /><Relationship Id="rId7" Type="http://schemas.openxmlformats.org/officeDocument/2006/relationships/tags" Target="../tags/tag194.xml" /><Relationship Id="rId8" Type="http://schemas.openxmlformats.org/officeDocument/2006/relationships/tags" Target="../tags/tag195.xml" /><Relationship Id="rId9" Type="http://schemas.openxmlformats.org/officeDocument/2006/relationships/tags" Target="../tags/tag196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01.xml" /><Relationship Id="rId3" Type="http://schemas.openxmlformats.org/officeDocument/2006/relationships/tags" Target="../tags/tag202.xml" /><Relationship Id="rId4" Type="http://schemas.openxmlformats.org/officeDocument/2006/relationships/tags" Target="../tags/tag203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2.xml" /><Relationship Id="rId11" Type="http://schemas.openxmlformats.org/officeDocument/2006/relationships/tags" Target="../tags/tag213.xml" /><Relationship Id="rId12" Type="http://schemas.openxmlformats.org/officeDocument/2006/relationships/tags" Target="../tags/tag214.xml" /><Relationship Id="rId13" Type="http://schemas.openxmlformats.org/officeDocument/2006/relationships/tags" Target="../tags/tag215.xml" /><Relationship Id="rId14" Type="http://schemas.openxmlformats.org/officeDocument/2006/relationships/tags" Target="../tags/tag216.xml" /><Relationship Id="rId2" Type="http://schemas.openxmlformats.org/officeDocument/2006/relationships/tags" Target="../tags/tag204.xml" /><Relationship Id="rId3" Type="http://schemas.openxmlformats.org/officeDocument/2006/relationships/tags" Target="../tags/tag205.xml" /><Relationship Id="rId4" Type="http://schemas.openxmlformats.org/officeDocument/2006/relationships/tags" Target="../tags/tag206.xml" /><Relationship Id="rId5" Type="http://schemas.openxmlformats.org/officeDocument/2006/relationships/tags" Target="../tags/tag207.xml" /><Relationship Id="rId6" Type="http://schemas.openxmlformats.org/officeDocument/2006/relationships/tags" Target="../tags/tag208.xml" /><Relationship Id="rId7" Type="http://schemas.openxmlformats.org/officeDocument/2006/relationships/tags" Target="../tags/tag209.xml" /><Relationship Id="rId8" Type="http://schemas.openxmlformats.org/officeDocument/2006/relationships/tags" Target="../tags/tag210.xml" /><Relationship Id="rId9" Type="http://schemas.openxmlformats.org/officeDocument/2006/relationships/tags" Target="../tags/tag211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25.xml" /><Relationship Id="rId11" Type="http://schemas.openxmlformats.org/officeDocument/2006/relationships/tags" Target="../tags/tag226.xml" /><Relationship Id="rId12" Type="http://schemas.openxmlformats.org/officeDocument/2006/relationships/tags" Target="../tags/tag227.xml" /><Relationship Id="rId13" Type="http://schemas.openxmlformats.org/officeDocument/2006/relationships/tags" Target="../tags/tag228.xml" /><Relationship Id="rId2" Type="http://schemas.openxmlformats.org/officeDocument/2006/relationships/tags" Target="../tags/tag217.xml" /><Relationship Id="rId3" Type="http://schemas.openxmlformats.org/officeDocument/2006/relationships/tags" Target="../tags/tag218.xml" /><Relationship Id="rId4" Type="http://schemas.openxmlformats.org/officeDocument/2006/relationships/tags" Target="../tags/tag219.xml" /><Relationship Id="rId5" Type="http://schemas.openxmlformats.org/officeDocument/2006/relationships/tags" Target="../tags/tag220.xml" /><Relationship Id="rId6" Type="http://schemas.openxmlformats.org/officeDocument/2006/relationships/tags" Target="../tags/tag221.xml" /><Relationship Id="rId7" Type="http://schemas.openxmlformats.org/officeDocument/2006/relationships/tags" Target="../tags/tag222.xml" /><Relationship Id="rId8" Type="http://schemas.openxmlformats.org/officeDocument/2006/relationships/tags" Target="../tags/tag223.xml" /><Relationship Id="rId9" Type="http://schemas.openxmlformats.org/officeDocument/2006/relationships/tags" Target="../tags/tag22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37.xml" /><Relationship Id="rId11" Type="http://schemas.openxmlformats.org/officeDocument/2006/relationships/tags" Target="../tags/tag238.xml" /><Relationship Id="rId12" Type="http://schemas.openxmlformats.org/officeDocument/2006/relationships/tags" Target="../tags/tag239.xml" /><Relationship Id="rId13" Type="http://schemas.openxmlformats.org/officeDocument/2006/relationships/tags" Target="../tags/tag240.xml" /><Relationship Id="rId2" Type="http://schemas.openxmlformats.org/officeDocument/2006/relationships/tags" Target="../tags/tag229.xml" /><Relationship Id="rId3" Type="http://schemas.openxmlformats.org/officeDocument/2006/relationships/tags" Target="../tags/tag230.xml" /><Relationship Id="rId4" Type="http://schemas.openxmlformats.org/officeDocument/2006/relationships/tags" Target="../tags/tag231.xml" /><Relationship Id="rId5" Type="http://schemas.openxmlformats.org/officeDocument/2006/relationships/tags" Target="../tags/tag232.xml" /><Relationship Id="rId6" Type="http://schemas.openxmlformats.org/officeDocument/2006/relationships/tags" Target="../tags/tag233.xml" /><Relationship Id="rId7" Type="http://schemas.openxmlformats.org/officeDocument/2006/relationships/tags" Target="../tags/tag234.xml" /><Relationship Id="rId8" Type="http://schemas.openxmlformats.org/officeDocument/2006/relationships/tags" Target="../tags/tag235.xml" /><Relationship Id="rId9" Type="http://schemas.openxmlformats.org/officeDocument/2006/relationships/tags" Target="../tags/tag236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49.xml" /><Relationship Id="rId11" Type="http://schemas.openxmlformats.org/officeDocument/2006/relationships/tags" Target="../tags/tag250.xml" /><Relationship Id="rId12" Type="http://schemas.openxmlformats.org/officeDocument/2006/relationships/tags" Target="../tags/tag251.xml" /><Relationship Id="rId13" Type="http://schemas.openxmlformats.org/officeDocument/2006/relationships/tags" Target="../tags/tag252.xml" /><Relationship Id="rId2" Type="http://schemas.openxmlformats.org/officeDocument/2006/relationships/tags" Target="../tags/tag241.xml" /><Relationship Id="rId3" Type="http://schemas.openxmlformats.org/officeDocument/2006/relationships/tags" Target="../tags/tag242.xml" /><Relationship Id="rId4" Type="http://schemas.openxmlformats.org/officeDocument/2006/relationships/tags" Target="../tags/tag243.xml" /><Relationship Id="rId5" Type="http://schemas.openxmlformats.org/officeDocument/2006/relationships/tags" Target="../tags/tag244.xml" /><Relationship Id="rId6" Type="http://schemas.openxmlformats.org/officeDocument/2006/relationships/tags" Target="../tags/tag245.xml" /><Relationship Id="rId7" Type="http://schemas.openxmlformats.org/officeDocument/2006/relationships/tags" Target="../tags/tag246.xml" /><Relationship Id="rId8" Type="http://schemas.openxmlformats.org/officeDocument/2006/relationships/tags" Target="../tags/tag247.xml" /><Relationship Id="rId9" Type="http://schemas.openxmlformats.org/officeDocument/2006/relationships/tags" Target="../tags/tag248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53.xml" /><Relationship Id="rId3" Type="http://schemas.openxmlformats.org/officeDocument/2006/relationships/tags" Target="../tags/tag254.xml" /><Relationship Id="rId4" Type="http://schemas.openxmlformats.org/officeDocument/2006/relationships/tags" Target="../tags/tag255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64.xml" /><Relationship Id="rId11" Type="http://schemas.openxmlformats.org/officeDocument/2006/relationships/tags" Target="../tags/tag265.xml" /><Relationship Id="rId12" Type="http://schemas.openxmlformats.org/officeDocument/2006/relationships/tags" Target="../tags/tag266.xml" /><Relationship Id="rId13" Type="http://schemas.openxmlformats.org/officeDocument/2006/relationships/tags" Target="../tags/tag267.xml" /><Relationship Id="rId14" Type="http://schemas.openxmlformats.org/officeDocument/2006/relationships/tags" Target="../tags/tag268.xml" /><Relationship Id="rId2" Type="http://schemas.openxmlformats.org/officeDocument/2006/relationships/tags" Target="../tags/tag256.xml" /><Relationship Id="rId3" Type="http://schemas.openxmlformats.org/officeDocument/2006/relationships/tags" Target="../tags/tag257.xml" /><Relationship Id="rId4" Type="http://schemas.openxmlformats.org/officeDocument/2006/relationships/tags" Target="../tags/tag258.xml" /><Relationship Id="rId5" Type="http://schemas.openxmlformats.org/officeDocument/2006/relationships/tags" Target="../tags/tag259.xml" /><Relationship Id="rId6" Type="http://schemas.openxmlformats.org/officeDocument/2006/relationships/tags" Target="../tags/tag260.xml" /><Relationship Id="rId7" Type="http://schemas.openxmlformats.org/officeDocument/2006/relationships/tags" Target="../tags/tag261.xml" /><Relationship Id="rId8" Type="http://schemas.openxmlformats.org/officeDocument/2006/relationships/tags" Target="../tags/tag262.xml" /><Relationship Id="rId9" Type="http://schemas.openxmlformats.org/officeDocument/2006/relationships/tags" Target="../tags/tag263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38105072026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533399" y="1864175"/>
            <a:ext cx="10515600" cy="1800000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运动的传导通路与控制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5" name="副标题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533399" y="3735355"/>
            <a:ext cx="10515600" cy="972000"/>
          </a:xfrm>
        </p:spPr>
        <p:txBody>
          <a:bodyPr/>
          <a:lstStyle/>
          <a:p>
            <a:r>
              <a:rPr lang="en-US" altLang="zh-CN" err="1"/>
              <a:t>xxx,a click to unlimited possibilites</a:t>
            </a:r>
            <a:endParaRPr lang="en-US" altLang="zh-CN"/>
          </a:p>
        </p:txBody>
      </p:sp>
      <p:sp>
        <p:nvSpPr>
          <p:cNvPr id="6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533399" y="468000"/>
            <a:ext cx="2743199" cy="504000"/>
          </a:xfrm>
        </p:spPr>
        <p:txBody>
          <a:bodyPr/>
          <a:lstStyle/>
          <a:p>
            <a:r>
              <a:rPr lang="en-US" altLang="zh-CN"/>
              <a:t>YOUR LOGO</a:t>
            </a:r>
            <a:endParaRPr lang="zh-CN" altLang="en-US"/>
          </a:p>
        </p:txBody>
      </p:sp>
      <p:sp>
        <p:nvSpPr>
          <p:cNvPr id="10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1190413" y="5106881"/>
            <a:ext cx="2743200" cy="504000"/>
          </a:xfrm>
        </p:spPr>
        <p:txBody>
          <a:bodyPr>
            <a:normAutofit/>
          </a:bodyPr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lang="en-US" altLang="zh-CN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3480487" y="227425"/>
            <a:ext cx="1600653" cy="1308480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目录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5" name="副标题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5081140" y="1012446"/>
            <a:ext cx="2880000" cy="504000"/>
          </a:xfrm>
        </p:spPr>
        <p:txBody>
          <a:bodyPr/>
          <a:lstStyle/>
          <a:p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5" name="序号"/>
          <p:cNvSpPr txBox="1"/>
          <p:nvPr>
            <p:custDataLst>
              <p:tags r:id="rId4"/>
            </p:custDataLst>
          </p:nvPr>
        </p:nvSpPr>
        <p:spPr>
          <a:xfrm>
            <a:off x="5474970" y="1788795"/>
            <a:ext cx="1568767" cy="80879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9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5800" b="1" i="1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01</a:t>
            </a:r>
            <a:endParaRPr lang="en-US" sz="5800" b="1" i="1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36" name="项标题"/>
          <p:cNvSpPr txBox="1"/>
          <p:nvPr>
            <p:custDataLst>
              <p:tags r:id="rId5"/>
            </p:custDataLst>
          </p:nvPr>
        </p:nvSpPr>
        <p:spPr>
          <a:xfrm>
            <a:off x="5493247" y="2160717"/>
            <a:ext cx="3803938" cy="402873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kern="0" spc="100">
                <a:effectLst/>
                <a:uFillTx/>
                <a:latin typeface="+中文标题" charset="0"/>
                <a:ea typeface="+mj-ea"/>
              </a:rPr>
              <a:t>运动传导通路</a:t>
            </a:r>
            <a:endParaRPr lang="zh-CN" altLang="en-US" sz="2800" b="1" kern="0" spc="100">
              <a:effectLst/>
              <a:uFillTx/>
              <a:latin typeface="+中文标题" charset="0"/>
              <a:ea typeface="+mj-ea"/>
            </a:endParaRPr>
          </a:p>
        </p:txBody>
      </p:sp>
      <p:cxnSp>
        <p:nvCxnSpPr>
          <p:cNvPr id="37" name="直接箭头连接符 36"/>
          <p:cNvCxnSpPr/>
          <p:nvPr>
            <p:custDataLst>
              <p:tags r:id="rId6"/>
            </p:custDataLst>
          </p:nvPr>
        </p:nvCxnSpPr>
        <p:spPr>
          <a:xfrm>
            <a:off x="5530308" y="2623970"/>
            <a:ext cx="3997057" cy="0"/>
          </a:xfrm>
          <a:prstGeom prst="straightConnector1">
            <a:avLst/>
          </a:prstGeom>
          <a:ln w="12700">
            <a:gradFill>
              <a:gsLst>
                <a:gs pos="0">
                  <a:schemeClr val="accent2">
                    <a:alpha val="0"/>
                  </a:schemeClr>
                </a:gs>
                <a:gs pos="100000">
                  <a:schemeClr val="accent1"/>
                </a:gs>
                <a:gs pos="61000">
                  <a:schemeClr val="accent2">
                    <a:alpha val="70000"/>
                  </a:schemeClr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序号"/>
          <p:cNvSpPr txBox="1"/>
          <p:nvPr>
            <p:custDataLst>
              <p:tags r:id="rId7"/>
            </p:custDataLst>
          </p:nvPr>
        </p:nvSpPr>
        <p:spPr>
          <a:xfrm>
            <a:off x="6087137" y="2616327"/>
            <a:ext cx="1568808" cy="809062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9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5800" b="1" i="1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02</a:t>
            </a:r>
            <a:endParaRPr lang="en-US" sz="5800" b="1" i="1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33" name="项标题"/>
          <p:cNvSpPr txBox="1"/>
          <p:nvPr>
            <p:custDataLst>
              <p:tags r:id="rId8"/>
            </p:custDataLst>
          </p:nvPr>
        </p:nvSpPr>
        <p:spPr>
          <a:xfrm>
            <a:off x="6096275" y="3024918"/>
            <a:ext cx="3804037" cy="403008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kern="0" spc="100">
                <a:effectLst/>
                <a:uFillTx/>
                <a:latin typeface="+中文标题" charset="0"/>
                <a:ea typeface="+mj-ea"/>
              </a:rPr>
              <a:t>运动控制</a:t>
            </a:r>
            <a:endParaRPr lang="zh-CN" altLang="en-US" sz="2800" b="1" kern="0" spc="100">
              <a:effectLst/>
              <a:uFillTx/>
              <a:latin typeface="+中文标题" charset="0"/>
              <a:ea typeface="+mj-ea"/>
            </a:endParaRPr>
          </a:p>
        </p:txBody>
      </p:sp>
      <p:cxnSp>
        <p:nvCxnSpPr>
          <p:cNvPr id="34" name="直接箭头连接符 33"/>
          <p:cNvCxnSpPr/>
          <p:nvPr>
            <p:custDataLst>
              <p:tags r:id="rId9"/>
            </p:custDataLst>
          </p:nvPr>
        </p:nvCxnSpPr>
        <p:spPr>
          <a:xfrm>
            <a:off x="6133338" y="3488327"/>
            <a:ext cx="3997161" cy="0"/>
          </a:xfrm>
          <a:prstGeom prst="straightConnector1">
            <a:avLst/>
          </a:prstGeom>
          <a:ln w="12700">
            <a:gradFill>
              <a:gsLst>
                <a:gs pos="0">
                  <a:schemeClr val="accent2">
                    <a:alpha val="0"/>
                  </a:schemeClr>
                </a:gs>
                <a:gs pos="100000">
                  <a:schemeClr val="accent1"/>
                </a:gs>
                <a:gs pos="61000">
                  <a:schemeClr val="accent2">
                    <a:alpha val="70000"/>
                  </a:schemeClr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序号"/>
          <p:cNvSpPr txBox="1"/>
          <p:nvPr>
            <p:custDataLst>
              <p:tags r:id="rId10"/>
            </p:custDataLst>
          </p:nvPr>
        </p:nvSpPr>
        <p:spPr>
          <a:xfrm>
            <a:off x="6657613" y="3473736"/>
            <a:ext cx="1568579" cy="809062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9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5800" b="1" i="1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03</a:t>
            </a:r>
            <a:endParaRPr lang="en-US" sz="5800" b="1" i="1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30" name="项标题"/>
          <p:cNvSpPr txBox="1"/>
          <p:nvPr>
            <p:custDataLst>
              <p:tags r:id="rId11"/>
            </p:custDataLst>
          </p:nvPr>
        </p:nvSpPr>
        <p:spPr>
          <a:xfrm>
            <a:off x="6657613" y="3882327"/>
            <a:ext cx="3803482" cy="403008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kern="0" spc="100">
                <a:effectLst/>
                <a:uFillTx/>
                <a:latin typeface="+中文标题" charset="0"/>
                <a:ea typeface="+mj-ea"/>
              </a:rPr>
              <a:t>运动的调节与控制</a:t>
            </a:r>
            <a:endParaRPr lang="zh-CN" altLang="en-US" sz="2800" b="1" kern="0" spc="100">
              <a:effectLst/>
              <a:uFillTx/>
              <a:latin typeface="+中文标题" charset="0"/>
              <a:ea typeface="+mj-ea"/>
            </a:endParaRPr>
          </a:p>
        </p:txBody>
      </p:sp>
      <p:cxnSp>
        <p:nvCxnSpPr>
          <p:cNvPr id="31" name="直接箭头连接符 30"/>
          <p:cNvCxnSpPr/>
          <p:nvPr>
            <p:custDataLst>
              <p:tags r:id="rId12"/>
            </p:custDataLst>
          </p:nvPr>
        </p:nvCxnSpPr>
        <p:spPr>
          <a:xfrm>
            <a:off x="6694670" y="4345736"/>
            <a:ext cx="3996577" cy="0"/>
          </a:xfrm>
          <a:prstGeom prst="straightConnector1">
            <a:avLst/>
          </a:prstGeom>
          <a:ln w="12700">
            <a:gradFill>
              <a:gsLst>
                <a:gs pos="0">
                  <a:schemeClr val="accent2">
                    <a:alpha val="0"/>
                  </a:schemeClr>
                </a:gs>
                <a:gs pos="100000">
                  <a:schemeClr val="accent1"/>
                </a:gs>
                <a:gs pos="61000">
                  <a:schemeClr val="accent2">
                    <a:alpha val="70000"/>
                  </a:schemeClr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序号"/>
          <p:cNvSpPr txBox="1"/>
          <p:nvPr>
            <p:custDataLst>
              <p:tags r:id="rId13"/>
            </p:custDataLst>
          </p:nvPr>
        </p:nvSpPr>
        <p:spPr>
          <a:xfrm>
            <a:off x="7237818" y="4331840"/>
            <a:ext cx="1568579" cy="809062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9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5800" b="1" i="1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04</a:t>
            </a:r>
            <a:endParaRPr lang="en-US" sz="5800" b="1" i="1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27" name="项标题"/>
          <p:cNvSpPr txBox="1"/>
          <p:nvPr>
            <p:custDataLst>
              <p:tags r:id="rId14"/>
            </p:custDataLst>
          </p:nvPr>
        </p:nvSpPr>
        <p:spPr>
          <a:xfrm>
            <a:off x="7237818" y="4740431"/>
            <a:ext cx="3803482" cy="403008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kern="0" spc="100">
                <a:effectLst/>
                <a:uFillTx/>
                <a:latin typeface="+中文标题" charset="0"/>
                <a:ea typeface="+mj-ea"/>
              </a:rPr>
              <a:t>运动控制与神经系统疾病</a:t>
            </a:r>
            <a:endParaRPr lang="zh-CN" altLang="en-US" sz="2800" b="1" kern="0" spc="100">
              <a:effectLst/>
              <a:uFillTx/>
              <a:latin typeface="+中文标题" charset="0"/>
              <a:ea typeface="+mj-ea"/>
            </a:endParaRPr>
          </a:p>
        </p:txBody>
      </p:sp>
      <p:cxnSp>
        <p:nvCxnSpPr>
          <p:cNvPr id="28" name="直接箭头连接符 27"/>
          <p:cNvCxnSpPr/>
          <p:nvPr>
            <p:custDataLst>
              <p:tags r:id="rId15"/>
            </p:custDataLst>
          </p:nvPr>
        </p:nvCxnSpPr>
        <p:spPr>
          <a:xfrm>
            <a:off x="7274875" y="5203840"/>
            <a:ext cx="3996577" cy="0"/>
          </a:xfrm>
          <a:prstGeom prst="straightConnector1">
            <a:avLst/>
          </a:prstGeom>
          <a:ln w="12700">
            <a:gradFill>
              <a:gsLst>
                <a:gs pos="0">
                  <a:schemeClr val="accent2">
                    <a:alpha val="0"/>
                  </a:schemeClr>
                </a:gs>
                <a:gs pos="100000">
                  <a:schemeClr val="accent1"/>
                </a:gs>
                <a:gs pos="61000">
                  <a:schemeClr val="accent2">
                    <a:alpha val="70000"/>
                  </a:schemeClr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序号"/>
          <p:cNvSpPr txBox="1"/>
          <p:nvPr>
            <p:custDataLst>
              <p:tags r:id="rId16"/>
            </p:custDataLst>
          </p:nvPr>
        </p:nvSpPr>
        <p:spPr>
          <a:xfrm>
            <a:off x="7870136" y="5246919"/>
            <a:ext cx="1568579" cy="809062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9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5800" b="1" i="1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05</a:t>
            </a:r>
            <a:endParaRPr lang="en-US" sz="5800" b="1" i="1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5" name="项标题"/>
          <p:cNvSpPr txBox="1"/>
          <p:nvPr>
            <p:custDataLst>
              <p:tags r:id="rId17"/>
            </p:custDataLst>
          </p:nvPr>
        </p:nvSpPr>
        <p:spPr>
          <a:xfrm>
            <a:off x="7870136" y="5655510"/>
            <a:ext cx="3803482" cy="403008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kern="0" spc="100">
                <a:effectLst/>
                <a:uFillTx/>
                <a:latin typeface="+中文标题" charset="0"/>
                <a:ea typeface="+mj-ea"/>
              </a:rPr>
              <a:t>运动控制与体育训练</a:t>
            </a:r>
            <a:endParaRPr lang="zh-CN" altLang="en-US" sz="2800" b="1" kern="0" spc="100">
              <a:effectLst/>
              <a:uFillTx/>
              <a:latin typeface="+中文标题" charset="0"/>
              <a:ea typeface="+mj-ea"/>
            </a:endParaRPr>
          </a:p>
        </p:txBody>
      </p:sp>
      <p:cxnSp>
        <p:nvCxnSpPr>
          <p:cNvPr id="19" name="直接箭头连接符 18"/>
          <p:cNvCxnSpPr/>
          <p:nvPr>
            <p:custDataLst>
              <p:tags r:id="rId18"/>
            </p:custDataLst>
          </p:nvPr>
        </p:nvCxnSpPr>
        <p:spPr>
          <a:xfrm>
            <a:off x="7907193" y="6118919"/>
            <a:ext cx="3996577" cy="0"/>
          </a:xfrm>
          <a:prstGeom prst="straightConnector1">
            <a:avLst/>
          </a:prstGeom>
          <a:ln w="12700">
            <a:gradFill>
              <a:gsLst>
                <a:gs pos="0">
                  <a:schemeClr val="accent2">
                    <a:alpha val="0"/>
                  </a:schemeClr>
                </a:gs>
                <a:gs pos="100000">
                  <a:schemeClr val="accent1"/>
                </a:gs>
                <a:gs pos="61000">
                  <a:schemeClr val="accent2">
                    <a:alpha val="70000"/>
                  </a:schemeClr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9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运动传导通路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lstStyle/>
          <a:p>
            <a:r>
              <a:rPr lang="en-US" altLang="zh-CN"/>
              <a:t>PART 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神经传导通路</a:t>
            </a:r>
            <a:endParaRPr lang="zh-CN" altLang="en-US"/>
          </a:p>
        </p:txBody>
      </p:sp>
      <p:sp>
        <p:nvSpPr>
          <p:cNvPr id="263" name="椭圆 262"/>
          <p:cNvSpPr/>
          <p:nvPr>
            <p:custDataLst>
              <p:tags r:id="rId2"/>
            </p:custDataLst>
          </p:nvPr>
        </p:nvSpPr>
        <p:spPr>
          <a:xfrm>
            <a:off x="2377275" y="4026006"/>
            <a:ext cx="7436936" cy="1945671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10000"/>
                </a:schemeClr>
              </a:gs>
              <a:gs pos="25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64" name="椭圆 263"/>
          <p:cNvSpPr/>
          <p:nvPr>
            <p:custDataLst>
              <p:tags r:id="rId3"/>
            </p:custDataLst>
          </p:nvPr>
        </p:nvSpPr>
        <p:spPr>
          <a:xfrm>
            <a:off x="3238745" y="4107264"/>
            <a:ext cx="5638572" cy="1670875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10000"/>
                </a:schemeClr>
              </a:gs>
              <a:gs pos="25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65" name="椭圆 264"/>
          <p:cNvSpPr/>
          <p:nvPr>
            <p:custDataLst>
              <p:tags r:id="rId4"/>
            </p:custDataLst>
          </p:nvPr>
        </p:nvSpPr>
        <p:spPr>
          <a:xfrm>
            <a:off x="4045383" y="4346415"/>
            <a:ext cx="4024387" cy="1192544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20000"/>
                </a:schemeClr>
              </a:gs>
              <a:gs pos="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66" name="椭圆 265"/>
          <p:cNvSpPr/>
          <p:nvPr>
            <p:custDataLst>
              <p:tags r:id="rId5"/>
            </p:custDataLst>
          </p:nvPr>
        </p:nvSpPr>
        <p:spPr>
          <a:xfrm>
            <a:off x="4727160" y="4548570"/>
            <a:ext cx="2660579" cy="788408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20000"/>
                </a:schemeClr>
              </a:gs>
              <a:gs pos="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67" name="椭圆 266"/>
          <p:cNvSpPr/>
          <p:nvPr>
            <p:custDataLst>
              <p:tags r:id="rId6"/>
            </p:custDataLst>
          </p:nvPr>
        </p:nvSpPr>
        <p:spPr>
          <a:xfrm>
            <a:off x="5426114" y="4755349"/>
            <a:ext cx="1530378" cy="453497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68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837739" y="4680036"/>
            <a:ext cx="0" cy="856654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69" name="椭圆 268"/>
          <p:cNvSpPr/>
          <p:nvPr>
            <p:custDataLst>
              <p:tags r:id="rId8"/>
            </p:custDataLst>
          </p:nvPr>
        </p:nvSpPr>
        <p:spPr>
          <a:xfrm flipV="1">
            <a:off x="2745250" y="4491755"/>
            <a:ext cx="176772" cy="176765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70" name="椭圆 269"/>
          <p:cNvSpPr/>
          <p:nvPr>
            <p:custDataLst>
              <p:tags r:id="rId9"/>
            </p:custDataLst>
          </p:nvPr>
        </p:nvSpPr>
        <p:spPr>
          <a:xfrm flipV="1">
            <a:off x="2787530" y="4534696"/>
            <a:ext cx="91591" cy="91587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71" name="椭圆 270"/>
          <p:cNvSpPr/>
          <p:nvPr>
            <p:custDataLst>
              <p:tags r:id="rId10"/>
            </p:custDataLst>
          </p:nvPr>
        </p:nvSpPr>
        <p:spPr>
          <a:xfrm flipV="1">
            <a:off x="7808371" y="3668601"/>
            <a:ext cx="106415" cy="106411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72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61883" y="3784873"/>
            <a:ext cx="0" cy="194567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73" name="椭圆 272"/>
          <p:cNvSpPr/>
          <p:nvPr>
            <p:custDataLst>
              <p:tags r:id="rId12"/>
            </p:custDataLst>
          </p:nvPr>
        </p:nvSpPr>
        <p:spPr>
          <a:xfrm flipV="1">
            <a:off x="3990550" y="3541759"/>
            <a:ext cx="391831" cy="391819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74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185438" y="3965888"/>
            <a:ext cx="0" cy="102808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275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45092" y="3650103"/>
            <a:ext cx="0" cy="856654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76" name="椭圆 275"/>
          <p:cNvSpPr/>
          <p:nvPr>
            <p:custDataLst>
              <p:tags r:id="rId15"/>
            </p:custDataLst>
          </p:nvPr>
        </p:nvSpPr>
        <p:spPr>
          <a:xfrm flipV="1">
            <a:off x="7052602" y="3461822"/>
            <a:ext cx="176772" cy="176765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77" name="椭圆 276"/>
          <p:cNvSpPr/>
          <p:nvPr>
            <p:custDataLst>
              <p:tags r:id="rId16"/>
            </p:custDataLst>
          </p:nvPr>
        </p:nvSpPr>
        <p:spPr>
          <a:xfrm flipV="1">
            <a:off x="7094883" y="3504763"/>
            <a:ext cx="91591" cy="91587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78" name="椭圆 277"/>
          <p:cNvSpPr/>
          <p:nvPr>
            <p:custDataLst>
              <p:tags r:id="rId17"/>
            </p:custDataLst>
          </p:nvPr>
        </p:nvSpPr>
        <p:spPr>
          <a:xfrm flipV="1">
            <a:off x="3736205" y="4331881"/>
            <a:ext cx="106415" cy="106411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79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789717" y="4448153"/>
            <a:ext cx="0" cy="1125030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80" name="椭圆 279"/>
          <p:cNvSpPr/>
          <p:nvPr>
            <p:custDataLst>
              <p:tags r:id="rId19"/>
            </p:custDataLst>
          </p:nvPr>
        </p:nvSpPr>
        <p:spPr>
          <a:xfrm flipV="1">
            <a:off x="8558855" y="4570371"/>
            <a:ext cx="266903" cy="266894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81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90982" y="4866336"/>
            <a:ext cx="0" cy="417379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82" name="椭圆 281"/>
          <p:cNvSpPr/>
          <p:nvPr>
            <p:custDataLst>
              <p:tags r:id="rId21"/>
            </p:custDataLst>
          </p:nvPr>
        </p:nvSpPr>
        <p:spPr>
          <a:xfrm flipV="1">
            <a:off x="4939885" y="4885494"/>
            <a:ext cx="330608" cy="33059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83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02402" y="5268664"/>
            <a:ext cx="0" cy="730336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84" name="图形 15"/>
          <p:cNvSpPr/>
          <p:nvPr>
            <p:custDataLst>
              <p:tags r:id="rId23"/>
            </p:custDataLst>
          </p:nvPr>
        </p:nvSpPr>
        <p:spPr>
          <a:xfrm>
            <a:off x="5007931" y="4956183"/>
            <a:ext cx="189042" cy="184202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85" name="图形 19"/>
          <p:cNvSpPr/>
          <p:nvPr>
            <p:custDataLst>
              <p:tags r:id="rId24"/>
            </p:custDataLst>
          </p:nvPr>
        </p:nvSpPr>
        <p:spPr>
          <a:xfrm>
            <a:off x="8627561" y="4645023"/>
            <a:ext cx="129466" cy="11658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86" name="图形 27"/>
          <p:cNvSpPr/>
          <p:nvPr>
            <p:custDataLst>
              <p:tags r:id="rId25"/>
            </p:custDataLst>
          </p:nvPr>
        </p:nvSpPr>
        <p:spPr>
          <a:xfrm>
            <a:off x="4094931" y="3667280"/>
            <a:ext cx="183085" cy="14081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87" name="任意多边形: 形状 286"/>
          <p:cNvSpPr/>
          <p:nvPr>
            <p:custDataLst>
              <p:tags r:id="rId26"/>
            </p:custDataLst>
          </p:nvPr>
        </p:nvSpPr>
        <p:spPr>
          <a:xfrm>
            <a:off x="5416865" y="3615750"/>
            <a:ext cx="1357717" cy="1357723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92000">
                <a:schemeClr val="accent1">
                  <a:lumMod val="75000"/>
                </a:schemeClr>
              </a:gs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20" name="正文"/>
          <p:cNvSpPr txBox="1"/>
          <p:nvPr>
            <p:custDataLst>
              <p:tags r:id="rId27"/>
            </p:custDataLst>
          </p:nvPr>
        </p:nvSpPr>
        <p:spPr>
          <a:xfrm>
            <a:off x="551935" y="3689081"/>
            <a:ext cx="2181496" cy="81764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神经元：接受、传递和整合信息的基本单位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" name="正文"/>
          <p:cNvSpPr txBox="1"/>
          <p:nvPr>
            <p:custDataLst>
              <p:tags r:id="rId28"/>
            </p:custDataLst>
          </p:nvPr>
        </p:nvSpPr>
        <p:spPr>
          <a:xfrm>
            <a:off x="9458642" y="3689081"/>
            <a:ext cx="2181496" cy="81764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神经纤维：传导冲动的媒介，组成神经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2" name="正文"/>
          <p:cNvSpPr txBox="1"/>
          <p:nvPr>
            <p:custDataLst>
              <p:tags r:id="rId29"/>
            </p:custDataLst>
          </p:nvPr>
        </p:nvSpPr>
        <p:spPr>
          <a:xfrm>
            <a:off x="7077046" y="1542672"/>
            <a:ext cx="2181496" cy="81764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神经递质：在突触间传递信息的化学物质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5" name="正文"/>
          <p:cNvSpPr txBox="1"/>
          <p:nvPr>
            <p:custDataLst>
              <p:tags r:id="rId30"/>
            </p:custDataLst>
          </p:nvPr>
        </p:nvSpPr>
        <p:spPr>
          <a:xfrm>
            <a:off x="2933531" y="1542672"/>
            <a:ext cx="2181496" cy="81764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突触：神经元之间传递信息的部位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  <p:custDataLst>
      <p:tags r:id="rId31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肌肉收缩机制</a:t>
            </a:r>
            <a:endParaRPr lang="zh-CN" altLang="en-US"/>
          </a:p>
        </p:txBody>
      </p:sp>
      <p:sp>
        <p:nvSpPr>
          <p:cNvPr id="39" name="矩形 38"/>
          <p:cNvSpPr/>
          <p:nvPr>
            <p:custDataLst>
              <p:tags r:id="rId2"/>
            </p:custDataLst>
          </p:nvPr>
        </p:nvSpPr>
        <p:spPr>
          <a:xfrm rot="204112">
            <a:off x="1478505" y="1364400"/>
            <a:ext cx="4095276" cy="2137548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0" name="矩形 39"/>
          <p:cNvSpPr/>
          <p:nvPr>
            <p:custDataLst>
              <p:tags r:id="rId3"/>
            </p:custDataLst>
          </p:nvPr>
        </p:nvSpPr>
        <p:spPr>
          <a:xfrm>
            <a:off x="1483237" y="1365076"/>
            <a:ext cx="4095276" cy="21375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9" name="TextBox 2"/>
          <p:cNvSpPr txBox="1"/>
          <p:nvPr>
            <p:custDataLst>
              <p:tags r:id="rId4"/>
            </p:custDataLst>
          </p:nvPr>
        </p:nvSpPr>
        <p:spPr>
          <a:xfrm>
            <a:off x="1720517" y="1532051"/>
            <a:ext cx="3638292" cy="1765065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神经冲动传递到肌肉纤维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1" name="矩形 100"/>
          <p:cNvSpPr/>
          <p:nvPr>
            <p:custDataLst>
              <p:tags r:id="rId5"/>
            </p:custDataLst>
          </p:nvPr>
        </p:nvSpPr>
        <p:spPr>
          <a:xfrm rot="204112">
            <a:off x="6612811" y="1364400"/>
            <a:ext cx="4095276" cy="2137548"/>
          </a:xfrm>
          <a:prstGeom prst="rect">
            <a:avLst/>
          </a:pr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2" name="矩形 101"/>
          <p:cNvSpPr/>
          <p:nvPr>
            <p:custDataLst>
              <p:tags r:id="rId6"/>
            </p:custDataLst>
          </p:nvPr>
        </p:nvSpPr>
        <p:spPr>
          <a:xfrm>
            <a:off x="6618219" y="1365076"/>
            <a:ext cx="4095276" cy="213754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99" name="TextBox 2"/>
          <p:cNvSpPr txBox="1"/>
          <p:nvPr>
            <p:custDataLst>
              <p:tags r:id="rId7"/>
            </p:custDataLst>
          </p:nvPr>
        </p:nvSpPr>
        <p:spPr>
          <a:xfrm>
            <a:off x="6856175" y="1532051"/>
            <a:ext cx="3638292" cy="1765065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肌肉纤维的兴奋-收缩耦联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23" name="矩形 122"/>
          <p:cNvSpPr/>
          <p:nvPr>
            <p:custDataLst>
              <p:tags r:id="rId8"/>
            </p:custDataLst>
          </p:nvPr>
        </p:nvSpPr>
        <p:spPr>
          <a:xfrm rot="204112">
            <a:off x="1478505" y="4039376"/>
            <a:ext cx="4095276" cy="2137548"/>
          </a:xfrm>
          <a:prstGeom prst="rect">
            <a:avLst/>
          </a:prstGeom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24" name="矩形 123"/>
          <p:cNvSpPr/>
          <p:nvPr>
            <p:custDataLst>
              <p:tags r:id="rId9"/>
            </p:custDataLst>
          </p:nvPr>
        </p:nvSpPr>
        <p:spPr>
          <a:xfrm>
            <a:off x="1483237" y="4040052"/>
            <a:ext cx="4095276" cy="213754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21" name="TextBox 2"/>
          <p:cNvSpPr txBox="1"/>
          <p:nvPr>
            <p:custDataLst>
              <p:tags r:id="rId10"/>
            </p:custDataLst>
          </p:nvPr>
        </p:nvSpPr>
        <p:spPr>
          <a:xfrm>
            <a:off x="1719841" y="4207027"/>
            <a:ext cx="3638292" cy="1765065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0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肌肉纤维的收缩和松弛</a:t>
            </a:r>
            <a:endParaRPr lang="zh-CN" altLang="en-US" sz="4000" b="1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90" name="矩形 89"/>
          <p:cNvSpPr/>
          <p:nvPr>
            <p:custDataLst>
              <p:tags r:id="rId11"/>
            </p:custDataLst>
          </p:nvPr>
        </p:nvSpPr>
        <p:spPr>
          <a:xfrm rot="204112">
            <a:off x="6612811" y="4039376"/>
            <a:ext cx="4095276" cy="2137548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91" name="矩形 90"/>
          <p:cNvSpPr/>
          <p:nvPr>
            <p:custDataLst>
              <p:tags r:id="rId12"/>
            </p:custDataLst>
          </p:nvPr>
        </p:nvSpPr>
        <p:spPr>
          <a:xfrm>
            <a:off x="6618219" y="4040052"/>
            <a:ext cx="4095276" cy="21375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8" name="TextBox 2"/>
          <p:cNvSpPr txBox="1"/>
          <p:nvPr>
            <p:custDataLst>
              <p:tags r:id="rId13"/>
            </p:custDataLst>
          </p:nvPr>
        </p:nvSpPr>
        <p:spPr>
          <a:xfrm>
            <a:off x="6854823" y="4207027"/>
            <a:ext cx="3638292" cy="1765065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0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肌肉收缩的协调和控制</a:t>
            </a:r>
            <a:endParaRPr lang="zh-CN" altLang="en-US" sz="4000" b="1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运动传导通路的组成</a:t>
            </a:r>
            <a:endParaRPr lang="zh-CN" altLang="en-US"/>
          </a:p>
        </p:txBody>
      </p:sp>
      <p:sp>
        <p:nvSpPr>
          <p:cNvPr id="16" name="对角圆角矩形 15"/>
          <p:cNvSpPr/>
          <p:nvPr>
            <p:custDataLst>
              <p:tags r:id="rId2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7" name="对角圆角矩形 16"/>
          <p:cNvSpPr/>
          <p:nvPr>
            <p:custDataLst>
              <p:tags r:id="rId3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8" name="直角三角形 17"/>
          <p:cNvSpPr/>
          <p:nvPr>
            <p:custDataLst>
              <p:tags r:id="rId4"/>
            </p:custDataLst>
          </p:nvPr>
        </p:nvSpPr>
        <p:spPr>
          <a:xfrm>
            <a:off x="2016066" y="3956926"/>
            <a:ext cx="85199" cy="141997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28" name="文本框 27"/>
          <p:cNvSpPr txBox="1"/>
          <p:nvPr>
            <p:custDataLst>
              <p:tags r:id="rId5"/>
            </p:custDataLst>
          </p:nvPr>
        </p:nvSpPr>
        <p:spPr>
          <a:xfrm>
            <a:off x="2052599" y="410958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联络神经元：在感觉神经元和运动神经元之间传递信息，协调身体的各种活动。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3" name="对角圆角矩形 52"/>
          <p:cNvSpPr/>
          <p:nvPr>
            <p:custDataLst>
              <p:tags r:id="rId6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4" name="对角圆角矩形 53"/>
          <p:cNvSpPr/>
          <p:nvPr>
            <p:custDataLst>
              <p:tags r:id="rId7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5" name="直角三角形 54"/>
          <p:cNvSpPr/>
          <p:nvPr>
            <p:custDataLst>
              <p:tags r:id="rId8"/>
            </p:custDataLst>
          </p:nvPr>
        </p:nvSpPr>
        <p:spPr>
          <a:xfrm>
            <a:off x="2016066" y="1365052"/>
            <a:ext cx="85199" cy="141997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7" name="文本框 56"/>
          <p:cNvSpPr txBox="1"/>
          <p:nvPr>
            <p:custDataLst>
              <p:tags r:id="rId9"/>
            </p:custDataLst>
          </p:nvPr>
        </p:nvSpPr>
        <p:spPr>
          <a:xfrm>
            <a:off x="2052599" y="151053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感觉神经元：接收身体各部位的感觉信号，并将其传递到脊髓和大脑。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6" name="对角圆角矩形 5"/>
          <p:cNvSpPr/>
          <p:nvPr>
            <p:custDataLst>
              <p:tags r:id="rId10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7" name="对角圆角矩形 6"/>
          <p:cNvSpPr/>
          <p:nvPr>
            <p:custDataLst>
              <p:tags r:id="rId11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8" name="直角三角形 7"/>
          <p:cNvSpPr/>
          <p:nvPr>
            <p:custDataLst>
              <p:tags r:id="rId12"/>
            </p:custDataLst>
          </p:nvPr>
        </p:nvSpPr>
        <p:spPr>
          <a:xfrm>
            <a:off x="2016066" y="2661315"/>
            <a:ext cx="85199" cy="141997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3"/>
            </p:custDataLst>
          </p:nvPr>
        </p:nvSpPr>
        <p:spPr>
          <a:xfrm>
            <a:off x="2052599" y="2813970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运动神经元：将大脑的指令传递到肌肉和腺体，控制身体的运动和分泌。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" name="对角圆角矩形 9"/>
          <p:cNvSpPr/>
          <p:nvPr>
            <p:custDataLst>
              <p:tags r:id="rId14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1" name="对角圆角矩形 10"/>
          <p:cNvSpPr/>
          <p:nvPr>
            <p:custDataLst>
              <p:tags r:id="rId15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2" name="直角三角形 11"/>
          <p:cNvSpPr/>
          <p:nvPr>
            <p:custDataLst>
              <p:tags r:id="rId16"/>
            </p:custDataLst>
          </p:nvPr>
        </p:nvSpPr>
        <p:spPr>
          <a:xfrm>
            <a:off x="2016066" y="5252537"/>
            <a:ext cx="85199" cy="141997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3" name="文本框 12"/>
          <p:cNvSpPr txBox="1"/>
          <p:nvPr>
            <p:custDataLst>
              <p:tags r:id="rId17"/>
            </p:custDataLst>
          </p:nvPr>
        </p:nvSpPr>
        <p:spPr>
          <a:xfrm>
            <a:off x="2052599" y="5405192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神经调节：通过神经系统的调节，控制身体的各种生理活动，如呼吸、心跳等。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运动传导通路的生理作用</a:t>
            </a:r>
            <a:endParaRPr lang="zh-CN" altLang="en-US"/>
          </a:p>
        </p:txBody>
      </p:sp>
      <p:sp>
        <p:nvSpPr>
          <p:cNvPr id="21" name="任意多边形 20"/>
          <p:cNvSpPr/>
          <p:nvPr>
            <p:custDataLst>
              <p:tags r:id="rId2"/>
            </p:custDataLst>
          </p:nvPr>
        </p:nvSpPr>
        <p:spPr>
          <a:xfrm rot="2700000">
            <a:off x="1675982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25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17531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运动传导通路是神经系统的重要组成部分，负责协调和整合肌肉、关节和大脑之间的信息传递。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3" name="矩形 42"/>
          <p:cNvSpPr/>
          <p:nvPr>
            <p:custDataLst>
              <p:tags r:id="rId4"/>
            </p:custDataLst>
          </p:nvPr>
        </p:nvSpPr>
        <p:spPr>
          <a:xfrm>
            <a:off x="1450558" y="2733328"/>
            <a:ext cx="1742579" cy="123401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9" name="任意多边形 18"/>
          <p:cNvSpPr/>
          <p:nvPr>
            <p:custDataLst>
              <p:tags r:id="rId5"/>
            </p:custDataLst>
          </p:nvPr>
        </p:nvSpPr>
        <p:spPr>
          <a:xfrm rot="5400000">
            <a:off x="4192345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28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33239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运动传导通路能够将大脑皮层发出的运动指令传递到肌肉，控制肌肉的收缩和松弛，从而产生运动。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4" name="矩形 43"/>
          <p:cNvSpPr/>
          <p:nvPr>
            <p:custDataLst>
              <p:tags r:id="rId7"/>
            </p:custDataLst>
          </p:nvPr>
        </p:nvSpPr>
        <p:spPr>
          <a:xfrm>
            <a:off x="3966921" y="2733328"/>
            <a:ext cx="1742579" cy="123401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22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31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9602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运动传导通路还具有感觉反馈功能，能够将肌肉和关节的感觉信息传递到大脑，帮助大脑更好地控制运动。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5" name="矩形 44"/>
          <p:cNvSpPr/>
          <p:nvPr>
            <p:custDataLst>
              <p:tags r:id="rId10"/>
            </p:custDataLst>
          </p:nvPr>
        </p:nvSpPr>
        <p:spPr>
          <a:xfrm>
            <a:off x="6481974" y="2733328"/>
            <a:ext cx="1742579" cy="123401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23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34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65310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运动传导通路对于维持身体的平衡和协调性具有重要意义，对于预防和治疗神经系统疾病也有着重要的作用。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6" name="矩形 45"/>
          <p:cNvSpPr/>
          <p:nvPr>
            <p:custDataLst>
              <p:tags r:id="rId13"/>
            </p:custDataLst>
          </p:nvPr>
        </p:nvSpPr>
        <p:spPr>
          <a:xfrm>
            <a:off x="8998337" y="2733328"/>
            <a:ext cx="1742579" cy="123401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运动控制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lstStyle/>
          <a:p>
            <a:r>
              <a:rPr lang="en-US" altLang="zh-CN"/>
              <a:t>PART 02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运动控制的神经基础</a:t>
            </a:r>
            <a:endParaRPr lang="zh-CN" altLang="en-US"/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1564041" y="1364400"/>
            <a:ext cx="9598208" cy="105529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4" name="矩形 13"/>
          <p:cNvSpPr/>
          <p:nvPr>
            <p:custDataLst>
              <p:tags r:id="rId3"/>
            </p:custDataLst>
          </p:nvPr>
        </p:nvSpPr>
        <p:spPr>
          <a:xfrm>
            <a:off x="1029812" y="1364400"/>
            <a:ext cx="260300" cy="105529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1838861" y="1455579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大脑皮层：控制运动的主要区域，负责运动计划和协调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0" name="矩形 39"/>
          <p:cNvSpPr/>
          <p:nvPr>
            <p:custDataLst>
              <p:tags r:id="rId5"/>
            </p:custDataLst>
          </p:nvPr>
        </p:nvSpPr>
        <p:spPr>
          <a:xfrm>
            <a:off x="1564041" y="2617142"/>
            <a:ext cx="9598208" cy="105529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6"/>
            </p:custDataLst>
          </p:nvPr>
        </p:nvSpPr>
        <p:spPr>
          <a:xfrm>
            <a:off x="1029812" y="2617142"/>
            <a:ext cx="260300" cy="105529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>
            <p:custDataLst>
              <p:tags r:id="rId7"/>
            </p:custDataLst>
          </p:nvPr>
        </p:nvSpPr>
        <p:spPr>
          <a:xfrm>
            <a:off x="1838861" y="2708320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中脑：处理感觉和视觉信息，参与运动控制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3" name="矩形 12"/>
          <p:cNvSpPr/>
          <p:nvPr>
            <p:custDataLst>
              <p:tags r:id="rId8"/>
            </p:custDataLst>
          </p:nvPr>
        </p:nvSpPr>
        <p:spPr>
          <a:xfrm>
            <a:off x="1564041" y="3869884"/>
            <a:ext cx="9598208" cy="105529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8" name="矩形 17"/>
          <p:cNvSpPr/>
          <p:nvPr>
            <p:custDataLst>
              <p:tags r:id="rId9"/>
            </p:custDataLst>
          </p:nvPr>
        </p:nvSpPr>
        <p:spPr>
          <a:xfrm>
            <a:off x="1029812" y="3869884"/>
            <a:ext cx="260300" cy="105529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0"/>
            </p:custDataLst>
          </p:nvPr>
        </p:nvSpPr>
        <p:spPr>
          <a:xfrm>
            <a:off x="1838861" y="39610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脑干：传递神经信号，控制自主运动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0" name="矩形 49"/>
          <p:cNvSpPr/>
          <p:nvPr>
            <p:custDataLst>
              <p:tags r:id="rId11"/>
            </p:custDataLst>
          </p:nvPr>
        </p:nvSpPr>
        <p:spPr>
          <a:xfrm>
            <a:off x="1564041" y="5121984"/>
            <a:ext cx="9598208" cy="105529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7" name="矩形 26"/>
          <p:cNvSpPr/>
          <p:nvPr>
            <p:custDataLst>
              <p:tags r:id="rId12"/>
            </p:custDataLst>
          </p:nvPr>
        </p:nvSpPr>
        <p:spPr>
          <a:xfrm>
            <a:off x="1029812" y="5121984"/>
            <a:ext cx="260300" cy="105529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13"/>
            </p:custDataLst>
          </p:nvPr>
        </p:nvSpPr>
        <p:spPr>
          <a:xfrm>
            <a:off x="1838861" y="52131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脊髓：传递运动指令，控制肌肉收缩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  <p:custDataLst>
      <p:tags r:id="rId14"/>
    </p:custData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运动控制的肌肉基础</a:t>
            </a:r>
            <a:endParaRPr lang="zh-CN" altLang="en-US"/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1564041" y="1364400"/>
            <a:ext cx="9598208" cy="105529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4" name="矩形 13"/>
          <p:cNvSpPr/>
          <p:nvPr>
            <p:custDataLst>
              <p:tags r:id="rId3"/>
            </p:custDataLst>
          </p:nvPr>
        </p:nvSpPr>
        <p:spPr>
          <a:xfrm>
            <a:off x="1029812" y="1364400"/>
            <a:ext cx="260300" cy="105529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1838861" y="1455579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肌肉类型：骨骼肌、平滑肌和心肌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0" name="矩形 39"/>
          <p:cNvSpPr/>
          <p:nvPr>
            <p:custDataLst>
              <p:tags r:id="rId5"/>
            </p:custDataLst>
          </p:nvPr>
        </p:nvSpPr>
        <p:spPr>
          <a:xfrm>
            <a:off x="1564041" y="2617142"/>
            <a:ext cx="9598208" cy="105529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6"/>
            </p:custDataLst>
          </p:nvPr>
        </p:nvSpPr>
        <p:spPr>
          <a:xfrm>
            <a:off x="1029812" y="2617142"/>
            <a:ext cx="260300" cy="105529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>
            <p:custDataLst>
              <p:tags r:id="rId7"/>
            </p:custDataLst>
          </p:nvPr>
        </p:nvSpPr>
        <p:spPr>
          <a:xfrm>
            <a:off x="1838861" y="2708320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肌肉收缩机制：兴奋-收缩耦联、肌肉收缩的分子基础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3" name="矩形 12"/>
          <p:cNvSpPr/>
          <p:nvPr>
            <p:custDataLst>
              <p:tags r:id="rId8"/>
            </p:custDataLst>
          </p:nvPr>
        </p:nvSpPr>
        <p:spPr>
          <a:xfrm>
            <a:off x="1564041" y="3869884"/>
            <a:ext cx="9598208" cy="105529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8" name="矩形 17"/>
          <p:cNvSpPr/>
          <p:nvPr>
            <p:custDataLst>
              <p:tags r:id="rId9"/>
            </p:custDataLst>
          </p:nvPr>
        </p:nvSpPr>
        <p:spPr>
          <a:xfrm>
            <a:off x="1029812" y="3869884"/>
            <a:ext cx="260300" cy="105529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0"/>
            </p:custDataLst>
          </p:nvPr>
        </p:nvSpPr>
        <p:spPr>
          <a:xfrm>
            <a:off x="1838861" y="39610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肌肉力量与运动：肌肉力量与运动表现的关系、肌肉力量的训练方法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0" name="矩形 49"/>
          <p:cNvSpPr/>
          <p:nvPr>
            <p:custDataLst>
              <p:tags r:id="rId11"/>
            </p:custDataLst>
          </p:nvPr>
        </p:nvSpPr>
        <p:spPr>
          <a:xfrm>
            <a:off x="1564041" y="5121984"/>
            <a:ext cx="9598208" cy="105529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7" name="矩形 26"/>
          <p:cNvSpPr/>
          <p:nvPr>
            <p:custDataLst>
              <p:tags r:id="rId12"/>
            </p:custDataLst>
          </p:nvPr>
        </p:nvSpPr>
        <p:spPr>
          <a:xfrm>
            <a:off x="1029812" y="5121984"/>
            <a:ext cx="260300" cy="105529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13"/>
            </p:custDataLst>
          </p:nvPr>
        </p:nvSpPr>
        <p:spPr>
          <a:xfrm>
            <a:off x="1838861" y="52131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肌肉疲劳：产生原因、影响及缓解方法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运动控制的调节机制</a:t>
            </a:r>
            <a:endParaRPr lang="zh-CN" altLang="en-US"/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1564041" y="1364400"/>
            <a:ext cx="9598208" cy="105529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4" name="矩形 13"/>
          <p:cNvSpPr/>
          <p:nvPr>
            <p:custDataLst>
              <p:tags r:id="rId3"/>
            </p:custDataLst>
          </p:nvPr>
        </p:nvSpPr>
        <p:spPr>
          <a:xfrm>
            <a:off x="1029812" y="1364400"/>
            <a:ext cx="260300" cy="105529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1838861" y="1455579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神经调节：通过神经元传递信号，控制肌肉收缩和运动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0" name="矩形 39"/>
          <p:cNvSpPr/>
          <p:nvPr>
            <p:custDataLst>
              <p:tags r:id="rId5"/>
            </p:custDataLst>
          </p:nvPr>
        </p:nvSpPr>
        <p:spPr>
          <a:xfrm>
            <a:off x="1564041" y="2617142"/>
            <a:ext cx="9598208" cy="105529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6"/>
            </p:custDataLst>
          </p:nvPr>
        </p:nvSpPr>
        <p:spPr>
          <a:xfrm>
            <a:off x="1029812" y="2617142"/>
            <a:ext cx="260300" cy="105529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>
            <p:custDataLst>
              <p:tags r:id="rId7"/>
            </p:custDataLst>
          </p:nvPr>
        </p:nvSpPr>
        <p:spPr>
          <a:xfrm>
            <a:off x="1838861" y="2708320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体液调节：通过激素等化学物质调节肌肉和关节的活动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3" name="矩形 12"/>
          <p:cNvSpPr/>
          <p:nvPr>
            <p:custDataLst>
              <p:tags r:id="rId8"/>
            </p:custDataLst>
          </p:nvPr>
        </p:nvSpPr>
        <p:spPr>
          <a:xfrm>
            <a:off x="1564041" y="3869884"/>
            <a:ext cx="9598208" cy="105529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8" name="矩形 17"/>
          <p:cNvSpPr/>
          <p:nvPr>
            <p:custDataLst>
              <p:tags r:id="rId9"/>
            </p:custDataLst>
          </p:nvPr>
        </p:nvSpPr>
        <p:spPr>
          <a:xfrm>
            <a:off x="1029812" y="3869884"/>
            <a:ext cx="260300" cy="105529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0"/>
            </p:custDataLst>
          </p:nvPr>
        </p:nvSpPr>
        <p:spPr>
          <a:xfrm>
            <a:off x="1838861" y="39610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肌肉调节：肌肉自身的收缩和舒张机制，影响运动控制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0" name="矩形 49"/>
          <p:cNvSpPr/>
          <p:nvPr>
            <p:custDataLst>
              <p:tags r:id="rId11"/>
            </p:custDataLst>
          </p:nvPr>
        </p:nvSpPr>
        <p:spPr>
          <a:xfrm>
            <a:off x="1564041" y="5121984"/>
            <a:ext cx="9598208" cy="105529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7" name="矩形 26"/>
          <p:cNvSpPr/>
          <p:nvPr>
            <p:custDataLst>
              <p:tags r:id="rId12"/>
            </p:custDataLst>
          </p:nvPr>
        </p:nvSpPr>
        <p:spPr>
          <a:xfrm>
            <a:off x="1029812" y="5121984"/>
            <a:ext cx="260300" cy="105529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13"/>
            </p:custDataLst>
          </p:nvPr>
        </p:nvSpPr>
        <p:spPr>
          <a:xfrm>
            <a:off x="1838861" y="52131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感知反馈调节：通过感觉器官接收运动状态信息，调整运动控制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运动控制的生理意义</a:t>
            </a:r>
            <a:endParaRPr lang="zh-CN" altLang="en-US"/>
          </a:p>
        </p:txBody>
      </p:sp>
      <p:sp>
        <p:nvSpPr>
          <p:cNvPr id="4" name="圆角矩形 3"/>
          <p:cNvSpPr/>
          <p:nvPr>
            <p:custDataLst>
              <p:tags r:id="rId2"/>
            </p:custDataLst>
          </p:nvPr>
        </p:nvSpPr>
        <p:spPr>
          <a:xfrm rot="16200000">
            <a:off x="5606883" y="-3689814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" name="圆角矩形 4"/>
          <p:cNvSpPr/>
          <p:nvPr>
            <p:custDataLst>
              <p:tags r:id="rId3"/>
            </p:custDataLst>
          </p:nvPr>
        </p:nvSpPr>
        <p:spPr>
          <a:xfrm rot="16200000">
            <a:off x="137659" y="177940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6" name="圆角矩形 5"/>
          <p:cNvSpPr/>
          <p:nvPr>
            <p:custDataLst>
              <p:tags r:id="rId4"/>
            </p:custDataLst>
          </p:nvPr>
        </p:nvSpPr>
        <p:spPr>
          <a:xfrm rot="16200000">
            <a:off x="5608171" y="-2402901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7" name="圆角矩形 6"/>
          <p:cNvSpPr/>
          <p:nvPr>
            <p:custDataLst>
              <p:tags r:id="rId5"/>
            </p:custDataLst>
          </p:nvPr>
        </p:nvSpPr>
        <p:spPr>
          <a:xfrm rot="16200000">
            <a:off x="138948" y="3066967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" name="圆角矩形 9"/>
          <p:cNvSpPr/>
          <p:nvPr>
            <p:custDataLst>
              <p:tags r:id="rId6"/>
            </p:custDataLst>
          </p:nvPr>
        </p:nvSpPr>
        <p:spPr>
          <a:xfrm rot="16200000">
            <a:off x="5606883" y="-1140475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1" name="圆角矩形 10"/>
          <p:cNvSpPr/>
          <p:nvPr>
            <p:custDataLst>
              <p:tags r:id="rId7"/>
            </p:custDataLst>
          </p:nvPr>
        </p:nvSpPr>
        <p:spPr>
          <a:xfrm rot="16200000">
            <a:off x="137659" y="432874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2" name="圆角矩形 11"/>
          <p:cNvSpPr/>
          <p:nvPr>
            <p:custDataLst>
              <p:tags r:id="rId8"/>
            </p:custDataLst>
          </p:nvPr>
        </p:nvSpPr>
        <p:spPr>
          <a:xfrm rot="16200000">
            <a:off x="5608171" y="145795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3" name="圆角矩形 12"/>
          <p:cNvSpPr/>
          <p:nvPr>
            <p:custDataLst>
              <p:tags r:id="rId9"/>
            </p:custDataLst>
          </p:nvPr>
        </p:nvSpPr>
        <p:spPr>
          <a:xfrm rot="16200000">
            <a:off x="138948" y="5615663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10"/>
            </p:custDataLst>
          </p:nvPr>
        </p:nvSpPr>
        <p:spPr>
          <a:xfrm>
            <a:off x="1017942" y="3913740"/>
            <a:ext cx="10620205" cy="976802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适应环境变化：通过调整肌肉收缩强度和方向，适应不同的环境和运动条件。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1"/>
            </p:custDataLst>
          </p:nvPr>
        </p:nvSpPr>
        <p:spPr>
          <a:xfrm>
            <a:off x="1017942" y="5201298"/>
            <a:ext cx="10620205" cy="97599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保护身体：防止过度运动和意外伤害，保护身体组织和器官不受损伤。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1017942" y="1364400"/>
            <a:ext cx="10620205" cy="976802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维持姿势平衡：通过控制肌肉收缩，保持身体姿势的稳定和平衡。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1017942" y="2653247"/>
            <a:ext cx="10620205" cy="97599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协调动作：确保各个肌肉群之间的协调工作，实现精确的动作控制。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运动的调节与控制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lstStyle/>
          <a:p>
            <a:r>
              <a:rPr lang="en-US" altLang="zh-CN"/>
              <a:t>PART 03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神经调节</a:t>
            </a:r>
            <a:endParaRPr lang="zh-CN" altLang="en-US"/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1564041" y="1364400"/>
            <a:ext cx="9598208" cy="105529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4" name="矩形 13"/>
          <p:cNvSpPr/>
          <p:nvPr>
            <p:custDataLst>
              <p:tags r:id="rId3"/>
            </p:custDataLst>
          </p:nvPr>
        </p:nvSpPr>
        <p:spPr>
          <a:xfrm>
            <a:off x="1029812" y="1364400"/>
            <a:ext cx="260300" cy="105529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1838861" y="1455579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神经元：传递信息的基本单位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0" name="矩形 39"/>
          <p:cNvSpPr/>
          <p:nvPr>
            <p:custDataLst>
              <p:tags r:id="rId5"/>
            </p:custDataLst>
          </p:nvPr>
        </p:nvSpPr>
        <p:spPr>
          <a:xfrm>
            <a:off x="1564041" y="2617142"/>
            <a:ext cx="9598208" cy="105529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6"/>
            </p:custDataLst>
          </p:nvPr>
        </p:nvSpPr>
        <p:spPr>
          <a:xfrm>
            <a:off x="1029812" y="2617142"/>
            <a:ext cx="260300" cy="105529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>
            <p:custDataLst>
              <p:tags r:id="rId7"/>
            </p:custDataLst>
          </p:nvPr>
        </p:nvSpPr>
        <p:spPr>
          <a:xfrm>
            <a:off x="1838861" y="2708320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突触：神经元之间的连接点，传递信息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3" name="矩形 12"/>
          <p:cNvSpPr/>
          <p:nvPr>
            <p:custDataLst>
              <p:tags r:id="rId8"/>
            </p:custDataLst>
          </p:nvPr>
        </p:nvSpPr>
        <p:spPr>
          <a:xfrm>
            <a:off x="1564041" y="3869884"/>
            <a:ext cx="9598208" cy="105529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8" name="矩形 17"/>
          <p:cNvSpPr/>
          <p:nvPr>
            <p:custDataLst>
              <p:tags r:id="rId9"/>
            </p:custDataLst>
          </p:nvPr>
        </p:nvSpPr>
        <p:spPr>
          <a:xfrm>
            <a:off x="1029812" y="3869884"/>
            <a:ext cx="260300" cy="105529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0"/>
            </p:custDataLst>
          </p:nvPr>
        </p:nvSpPr>
        <p:spPr>
          <a:xfrm>
            <a:off x="1838861" y="39610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神经递质：突触间传递信息的物质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0" name="矩形 49"/>
          <p:cNvSpPr/>
          <p:nvPr>
            <p:custDataLst>
              <p:tags r:id="rId11"/>
            </p:custDataLst>
          </p:nvPr>
        </p:nvSpPr>
        <p:spPr>
          <a:xfrm>
            <a:off x="1564041" y="5121984"/>
            <a:ext cx="9598208" cy="105529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7" name="矩形 26"/>
          <p:cNvSpPr/>
          <p:nvPr>
            <p:custDataLst>
              <p:tags r:id="rId12"/>
            </p:custDataLst>
          </p:nvPr>
        </p:nvSpPr>
        <p:spPr>
          <a:xfrm>
            <a:off x="1029812" y="5121984"/>
            <a:ext cx="260300" cy="105529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13"/>
            </p:custDataLst>
          </p:nvPr>
        </p:nvSpPr>
        <p:spPr>
          <a:xfrm>
            <a:off x="1838861" y="52131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反射弧：快速反应的神经传导路径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  <p:custDataLst>
      <p:tags r:id="rId14"/>
    </p:custData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https://d.book118.com/438105072026006026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4"/>
  <p:tag name="KSO_WM_UNIT_INDEX" val="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5"/>
  <p:tag name="KSO_WM_UNIT_INDEX" val="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6"/>
  <p:tag name="KSO_WM_UNIT_INDEX" val="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7"/>
  <p:tag name="KSO_WM_UNIT_INDEX" val="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8"/>
  <p:tag name="KSO_WM_UNIT_INDEX" val="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9"/>
  <p:tag name="KSO_WM_UNIT_INDEX" val="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LINE_FILL_TYPE" val="2"/>
  <p:tag name="KSO_WM_UNIT_LINE_FORE_SCHEMECOLOR_INDEX" val="5"/>
  <p:tag name="KSO_WM_UNIT_LINE_FORE_SCHEMECOLOR_INDEX_BRIGHTNESS" val="0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2"/>
  <p:tag name="KSO_WM_UNIT_INDEX" val="2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90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0;二级&#10;三级&#10;四级&#10;五级"/>
  <p:tag name="KSO_WM_UNIT_SUBTYPE" val="a"/>
  <p:tag name="KSO_WM_UNIT_TYPE" val="f"/>
  <p:tag name="KSO_WM_UNIT_VALUE" val="350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副标题"/>
  <p:tag name="KSO_WM_UNIT_TYPE" val="b"/>
  <p:tag name="KSO_WM_UNIT_VALUE" val="10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0;二级&#10;三级&#10;四级&#10;五级"/>
  <p:tag name="KSO_WM_UNIT_SUBTYPE" val="a"/>
  <p:tag name="KSO_WM_UNIT_TYPE" val="f"/>
  <p:tag name="KSO_WM_UNIT_VALUE" val="16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0;二级&#10;三级&#10;四级&#10;五级"/>
  <p:tag name="KSO_WM_UNIT_SUBTYPE" val="a"/>
  <p:tag name="KSO_WM_UNIT_TYPE" val="f"/>
  <p:tag name="KSO_WM_UNIT_VALUE" val="16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&#10;二级&#10;三级&#10;四级&#10;五级"/>
  <p:tag name="KSO_WM_UNIT_SUBTYPE" val="a"/>
  <p:tag name="KSO_WM_UNIT_TYPE" val="h_f"/>
  <p:tag name="KSO_WM_UNIT_VALUE" val="128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&#10;二级&#10;三级&#10;四级&#10;五级"/>
  <p:tag name="KSO_WM_UNIT_SUBTYPE" val="a"/>
  <p:tag name="KSO_WM_UNIT_TYPE" val="h_f"/>
  <p:tag name="KSO_WM_UNIT_VALUE" val="128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&#10;二级&#10;三级&#10;四级&#10;五级"/>
  <p:tag name="KSO_WM_UNIT_SUBTYPE" val="a"/>
  <p:tag name="KSO_WM_UNIT_TYPE" val="f"/>
  <p:tag name="KSO_WM_UNIT_VALUE" val="396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90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YPE" val="i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8"/>
  <p:tag name="KSO_WM_UNIT_INDEX" val="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9"/>
  <p:tag name="KSO_WM_UNIT_INDEX" val="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10"/>
  <p:tag name="KSO_WM_UNIT_INDEX" val="1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11"/>
  <p:tag name="KSO_WM_UNIT_INDEX" val="1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12"/>
  <p:tag name="KSO_WM_UNIT_INDEX" val="1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13"/>
  <p:tag name="KSO_WM_UNIT_INDEX" val="1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LINE_FILL_TYPE" val="2"/>
  <p:tag name="KSO_WM_UNIT_LINE_FORE_SCHEMECOLOR_INDEX" val="5"/>
  <p:tag name="KSO_WM_UNIT_LINE_FORE_SCHEMECOLOR_INDEX_BRIGHTNESS" val="0"/>
  <p:tag name="KSO_WM_UNIT_TYPE" val="i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62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&#10;二级&#10;三级&#10;四级&#10;五级"/>
  <p:tag name="KSO_WM_UNIT_SUBTYPE" val="a"/>
  <p:tag name="KSO_WM_UNIT_TYPE" val="f"/>
  <p:tag name="KSO_WM_UNIT_VALUE" val="360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  <p:tag name="KSO_WM_TEMPLATE_THUMBS_INDEX" val="1、9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30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es"/>
  <p:tag name="KSO_WM_UNIT_TYPE" val="b"/>
  <p:tag name="KSO_WM_UNIT_VALUE" val="80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1*f*1"/>
  <p:tag name="KSO_WM_UNIT_INDEX" val="1"/>
  <p:tag name="KSO_WM_UNIT_LAYERLEVEL" val="1"/>
  <p:tag name="KSO_WM_UNIT_NOCLEAR" val="0"/>
  <p:tag name="KSO_WM_UNIT_PRESET_TEXT" val="YOUR LOGO"/>
  <p:tag name="KSO_WM_UNIT_SUBTYPE" val="g"/>
  <p:tag name="KSO_WM_UNIT_TYPE" val="f"/>
  <p:tag name="KSO_WM_UNIT_VALUE" val="36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1*f*2"/>
  <p:tag name="KSO_WM_UNIT_INDEX" val="2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10"/>
</p:tagLst>
</file>

<file path=ppt/tags/tag109.xml><?xml version="1.0" encoding="utf-8"?>
<p:tagLst xmlns:p="http://schemas.openxmlformats.org/presentationml/2006/main">
  <p:tag name="KSO_WM_BEAUTIFY_FLAG" val="#wm#"/>
  <p:tag name="KSO_WM_SLIDE_ID" val="custom20230990_1"/>
  <p:tag name="KSO_WM_SLIDE_INDEX" val="1"/>
  <p:tag name="KSO_WM_SLIDE_ITEM_CNT" val="0"/>
  <p:tag name="KSO_WM_SLIDE_LAYOUT" val="a_b_f"/>
  <p:tag name="KSO_WM_SLIDE_LAYOUT_CNT" val="1_1_2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  <p:tag name="KSO_WM_TEMPLATE_THUMBS_INDEX" val="1、9"/>
</p:tagLst>
</file>

<file path=ppt/tags/tag1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EXT_FILL_FORE_SCHEMECOLOR_INDEX" val="2"/>
  <p:tag name="KSO_WM_UNIT_TEXT_FILL_TYPE" val="1"/>
  <p:tag name="KSO_WM_UNIT_TEXT_FORE_SCHEMECOLOR_INDEX" val="6"/>
  <p:tag name="KSO_WM_UNIT_TYPE" val="a"/>
  <p:tag name="KSO_WM_UNIT_USESOURCEFORMAT_APPLY" val="0"/>
  <p:tag name="KSO_WM_UNIT_VALUE" val="3"/>
</p:tagLst>
</file>

<file path=ppt/tags/tag1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5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EXT_FORE_SCHEMECOLOR_INDEX" val="6"/>
  <p:tag name="KSO_WM_UNIT_TYPE" val="b"/>
  <p:tag name="KSO_WM_UNIT_USESOURCEFORMAT_APPLY" val="0"/>
  <p:tag name="KSO_WM_UNIT_VALUE" val="10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5*l_h_i*1_1_1"/>
  <p:tag name="KSO_WM_UNIT_INDEX" val="1_1_1"/>
  <p:tag name="KSO_WM_UNIT_LAYERLEVEL" val="1_1_1"/>
  <p:tag name="KSO_WM_UNIT_PRESET_TEXT" val="01"/>
  <p:tag name="KSO_WM_UNIT_SUBTYPE" val="d"/>
  <p:tag name="KSO_WM_UNIT_TEXT_FILL_FORE_SCHEMECOLOR_INDEX" val="6"/>
  <p:tag name="KSO_WM_UNIT_TEXT_FORE_SCHEMECOLOR_INDEX" val="6"/>
  <p:tag name="KSO_WM_UNIT_TEXT_SHADOW_SCHEMECOLOR_INDEX" val="5"/>
  <p:tag name="KSO_WM_UNIT_TYPE" val="l_h_i"/>
  <p:tag name="KSO_WM_UNIT_USESOURCEFORMAT_APPLY" val="0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输入目录标题"/>
  <p:tag name="KSO_WM_UNIT_TEXT_FILL_FORE_SCHEMECOLOR_INDEX" val="13"/>
  <p:tag name="KSO_WM_UNIT_TEXT_FILL_TYPE" val="1"/>
  <p:tag name="KSO_WM_UNIT_TYPE" val="l_h_a"/>
  <p:tag name="KSO_WM_UNIT_USESOURCEFORMAT_APPLY" val="0"/>
  <p:tag name="KSO_WM_UNIT_VALUE" val="10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5*l_h_i*1_1_2"/>
  <p:tag name="KSO_WM_UNIT_INDEX" val="1_1_2"/>
  <p:tag name="KSO_WM_UNIT_LAYERLEVEL" val="1_1_1"/>
  <p:tag name="KSO_WM_UNIT_LINE_FORE_SCHEMECOLOR_INDEX" val="6"/>
  <p:tag name="KSO_WM_UNIT_TYPE" val="l_h_i"/>
  <p:tag name="KSO_WM_UNIT_USESOURCEFORMAT_APPLY" val="0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5*l_h_i*1_2_1"/>
  <p:tag name="KSO_WM_UNIT_INDEX" val="1_2_1"/>
  <p:tag name="KSO_WM_UNIT_LAYERLEVEL" val="1_1_1"/>
  <p:tag name="KSO_WM_UNIT_PRESET_TEXT" val="02"/>
  <p:tag name="KSO_WM_UNIT_SUBTYPE" val="d"/>
  <p:tag name="KSO_WM_UNIT_TEXT_FILL_FORE_SCHEMECOLOR_INDEX" val="6"/>
  <p:tag name="KSO_WM_UNIT_TEXT_FORE_SCHEMECOLOR_INDEX" val="6"/>
  <p:tag name="KSO_WM_UNIT_TEXT_SHADOW_SCHEMECOLOR_INDEX" val="5"/>
  <p:tag name="KSO_WM_UNIT_TYPE" val="l_h_i"/>
  <p:tag name="KSO_WM_UNIT_USESOURCEFORMAT_APPLY" val="0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输入目录标题"/>
  <p:tag name="KSO_WM_UNIT_TEXT_FILL_FORE_SCHEMECOLOR_INDEX" val="13"/>
  <p:tag name="KSO_WM_UNIT_TEXT_FILL_TYPE" val="1"/>
  <p:tag name="KSO_WM_UNIT_TYPE" val="l_h_a"/>
  <p:tag name="KSO_WM_UNIT_USESOURCEFORMAT_APPLY" val="0"/>
  <p:tag name="KSO_WM_UNIT_VALUE" val="10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5*l_h_i*1_2_2"/>
  <p:tag name="KSO_WM_UNIT_INDEX" val="1_2_2"/>
  <p:tag name="KSO_WM_UNIT_LAYERLEVEL" val="1_1_1"/>
  <p:tag name="KSO_WM_UNIT_LINE_FORE_SCHEMECOLOR_INDEX" val="6"/>
  <p:tag name="KSO_WM_UNIT_TYPE" val="l_h_i"/>
  <p:tag name="KSO_WM_UNIT_USESOURCEFORMAT_APPLY" val="0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5*l_h_i*1_3_1"/>
  <p:tag name="KSO_WM_UNIT_INDEX" val="1_3_1"/>
  <p:tag name="KSO_WM_UNIT_LAYERLEVEL" val="1_1_1"/>
  <p:tag name="KSO_WM_UNIT_PRESET_TEXT" val="03"/>
  <p:tag name="KSO_WM_UNIT_SUBTYPE" val="d"/>
  <p:tag name="KSO_WM_UNIT_TEXT_FILL_FORE_SCHEMECOLOR_INDEX" val="6"/>
  <p:tag name="KSO_WM_UNIT_TEXT_FORE_SCHEMECOLOR_INDEX" val="6"/>
  <p:tag name="KSO_WM_UNIT_TEXT_SHADOW_SCHEMECOLOR_INDEX" val="5"/>
  <p:tag name="KSO_WM_UNIT_TYPE" val="l_h_i"/>
  <p:tag name="KSO_WM_UNIT_USESOURCEFORMAT_APPLY" val="0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输入目录标题"/>
  <p:tag name="KSO_WM_UNIT_TEXT_FILL_FORE_SCHEMECOLOR_INDEX" val="13"/>
  <p:tag name="KSO_WM_UNIT_TEXT_FILL_TYPE" val="1"/>
  <p:tag name="KSO_WM_UNIT_TYPE" val="l_h_a"/>
  <p:tag name="KSO_WM_UNIT_USESOURCEFORMAT_APPLY" val="0"/>
  <p:tag name="KSO_WM_UNIT_VALUE" val="10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5*l_h_i*1_3_2"/>
  <p:tag name="KSO_WM_UNIT_INDEX" val="1_3_2"/>
  <p:tag name="KSO_WM_UNIT_LAYERLEVEL" val="1_1_1"/>
  <p:tag name="KSO_WM_UNIT_LINE_FORE_SCHEMECOLOR_INDEX" val="6"/>
  <p:tag name="KSO_WM_UNIT_TYPE" val="l_h_i"/>
  <p:tag name="KSO_WM_UNIT_USESOURCEFORMAT_APPLY" val="0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5*l_h_i*1_4_1"/>
  <p:tag name="KSO_WM_UNIT_INDEX" val="1_4_1"/>
  <p:tag name="KSO_WM_UNIT_LAYERLEVEL" val="1_1_1"/>
  <p:tag name="KSO_WM_UNIT_PRESET_TEXT" val="04"/>
  <p:tag name="KSO_WM_UNIT_SUBTYPE" val="d"/>
  <p:tag name="KSO_WM_UNIT_TEXT_FILL_FORE_SCHEMECOLOR_INDEX" val="6"/>
  <p:tag name="KSO_WM_UNIT_TEXT_FORE_SCHEMECOLOR_INDEX" val="6"/>
  <p:tag name="KSO_WM_UNIT_TEXT_SHADOW_SCHEMECOLOR_INDEX" val="5"/>
  <p:tag name="KSO_WM_UNIT_TYPE" val="l_h_i"/>
  <p:tag name="KSO_WM_UNIT_USESOURCEFORMAT_APPLY" val="0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输入目录标题"/>
  <p:tag name="KSO_WM_UNIT_TEXT_FILL_FORE_SCHEMECOLOR_INDEX" val="13"/>
  <p:tag name="KSO_WM_UNIT_TEXT_FILL_TYPE" val="1"/>
  <p:tag name="KSO_WM_UNIT_TYPE" val="l_h_a"/>
  <p:tag name="KSO_WM_UNIT_USESOURCEFORMAT_APPLY" val="0"/>
  <p:tag name="KSO_WM_UNIT_VALUE" val="10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5*l_h_i*1_4_2"/>
  <p:tag name="KSO_WM_UNIT_INDEX" val="1_4_2"/>
  <p:tag name="KSO_WM_UNIT_LAYERLEVEL" val="1_1_1"/>
  <p:tag name="KSO_WM_UNIT_LINE_FORE_SCHEMECOLOR_INDEX" val="6"/>
  <p:tag name="KSO_WM_UNIT_TYPE" val="l_h_i"/>
  <p:tag name="KSO_WM_UNIT_USESOURCEFORMAT_APPLY" val="0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5*l_h_i*1_5_1"/>
  <p:tag name="KSO_WM_UNIT_INDEX" val="1_5_1"/>
  <p:tag name="KSO_WM_UNIT_LAYERLEVEL" val="1_1_1"/>
  <p:tag name="KSO_WM_UNIT_PRESET_TEXT" val="05"/>
  <p:tag name="KSO_WM_UNIT_SUBTYPE" val="d"/>
  <p:tag name="KSO_WM_UNIT_TEXT_FILL_FORE_SCHEMECOLOR_INDEX" val="6"/>
  <p:tag name="KSO_WM_UNIT_TEXT_FORE_SCHEMECOLOR_INDEX" val="6"/>
  <p:tag name="KSO_WM_UNIT_TEXT_SHADOW_SCHEMECOLOR_INDEX" val="5"/>
  <p:tag name="KSO_WM_UNIT_TYPE" val="l_h_i"/>
  <p:tag name="KSO_WM_UNIT_USESOURCEFORMAT_APPLY" val="0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输入目录标题"/>
  <p:tag name="KSO_WM_UNIT_TEXT_FILL_FORE_SCHEMECOLOR_INDEX" val="13"/>
  <p:tag name="KSO_WM_UNIT_TEXT_FILL_TYPE" val="1"/>
  <p:tag name="KSO_WM_UNIT_TYPE" val="l_h_a"/>
  <p:tag name="KSO_WM_UNIT_USESOURCEFORMAT_APPLY" val="0"/>
  <p:tag name="KSO_WM_UNIT_VALUE" val="10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5*l_h_i*1_5_2"/>
  <p:tag name="KSO_WM_UNIT_INDEX" val="1_5_2"/>
  <p:tag name="KSO_WM_UNIT_LAYERLEVEL" val="1_1_1"/>
  <p:tag name="KSO_WM_UNIT_LINE_FORE_SCHEMECOLOR_INDEX" val="6"/>
  <p:tag name="KSO_WM_UNIT_TYPE" val="l_h_i"/>
  <p:tag name="KSO_WM_UNIT_USESOURCEFORMAT_APPLY" val="0"/>
</p:tagLst>
</file>

<file path=ppt/tags/tag127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90_5"/>
  <p:tag name="KSO_WM_SLIDE_INDEX" val="5"/>
  <p:tag name="KSO_WM_SLIDE_ITEM_CNT" val="5"/>
  <p:tag name="KSO_WM_SLIDE_LAYOUT" val="a_b_l"/>
  <p:tag name="KSO_WM_SLIDE_LAYOUT_CNT" val="1_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1"/>
  <p:tag name="KSO_WM_UNIT_DIAGRAM_ISNUMVISUAL" val="0"/>
  <p:tag name="KSO_WM_UNIT_DIAGRAM_ISREFERUNIT" val="0"/>
  <p:tag name="KSO_WM_UNIT_HIGHLIGHT" val="0"/>
  <p:tag name="KSO_WM_UNIT_ID" val="custom20230990_7*e*1"/>
  <p:tag name="KSO_WM_UNIT_INDEX" val="1"/>
  <p:tag name="KSO_WM_UNIT_LAYERLEVEL" val="1"/>
  <p:tag name="KSO_WM_UNIT_NOCLEAR" val="0"/>
  <p:tag name="KSO_WM_UNIT_PRESET_TEXT" val="PART 01"/>
  <p:tag name="KSO_WM_UNIT_TYPE" val="e"/>
  <p:tag name="KSO_WM_UNIT_VALUE" val="13"/>
</p:tagLst>
</file>

<file path=ppt/tags/tag130.xml><?xml version="1.0" encoding="utf-8"?>
<p:tagLst xmlns:p="http://schemas.openxmlformats.org/presentationml/2006/main">
  <p:tag name="KSO_WM_BEAUTIFY_FLAG" val="#wm#"/>
  <p:tag name="KSO_WM_SLIDE_ID" val="custom2023099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  <p:tag name="KSO_WM_UNIT_USESOURCEFORMAT_APPLY" val="0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  <p:tag name="KSO_WM_UNIT_USESOURCEFORMAT_APPLY" val="0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5"/>
  <p:tag name="KSO_WM_UNIT_INDEX" val="1_5"/>
  <p:tag name="KSO_WM_UNIT_LAYERLEVEL" val="1_1"/>
  <p:tag name="KSO_WM_UNIT_TYPE" val="l_i"/>
  <p:tag name="KSO_WM_UNIT_USESOURCEFORMAT_APPLY" val="0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LINE_FORE_SCHEMECOLOR_INDEX" val="5"/>
  <p:tag name="KSO_WM_UNIT_TYPE" val="l_i"/>
  <p:tag name="KSO_WM_UNIT_USESOURCEFORMAT_APPLY" val="0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8"/>
  <p:tag name="KSO_WM_UNIT_INDEX" val="1_8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LINE_FORE_SCHEMECOLOR_INDEX" val="5"/>
  <p:tag name="KSO_WM_UNIT_TYPE" val="l_i"/>
  <p:tag name="KSO_WM_UNIT_USESOURCEFORMAT_APPLY" val="0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11"/>
  <p:tag name="KSO_WM_UNIT_INDEX" val="1_11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LINE_FORE_SCHEMECOLOR_INDEX" val="5"/>
  <p:tag name="KSO_WM_UNIT_TYPE" val="l_i"/>
  <p:tag name="KSO_WM_UNIT_USESOURCEFORMAT_APPLY" val="0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LINE_FORE_SCHEMECOLOR_INDEX" val="5"/>
  <p:tag name="KSO_WM_UNIT_TYPE" val="l_i"/>
  <p:tag name="KSO_WM_UNIT_USESOURCEFORMAT_APPLY" val="0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15"/>
  <p:tag name="KSO_WM_UNIT_INDEX" val="1_15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LINE_FORE_SCHEMECOLOR_INDEX" val="5"/>
  <p:tag name="KSO_WM_UNIT_TYPE" val="l_i"/>
  <p:tag name="KSO_WM_UNIT_USESOURCEFORMAT_APPLY" val="0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18"/>
  <p:tag name="KSO_WM_UNIT_INDEX" val="1_18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LINE_FORE_SCHEMECOLOR_INDEX" val="5"/>
  <p:tag name="KSO_WM_UNIT_TYPE" val="l_i"/>
  <p:tag name="KSO_WM_UNIT_USESOURCEFORMAT_APPLY" val="0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20"/>
  <p:tag name="KSO_WM_UNIT_INDEX" val="1_20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LINE_FORE_SCHEMECOLOR_INDEX" val="5"/>
  <p:tag name="KSO_WM_UNIT_TYPE" val="l_i"/>
  <p:tag name="KSO_WM_UNIT_USESOURCEFORMAT_APPLY" val="0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SHADOW_SCHEMECOLOR_INDEX" val="5"/>
  <p:tag name="KSO_WM_UNIT_TEXT_FILL_FORE_SCHEMECOLOR_INDEX" val="13"/>
  <p:tag name="KSO_WM_UNIT_TEXT_FILL_TYPE" val="1"/>
  <p:tag name="KSO_WM_UNIT_TYPE" val="l_i"/>
  <p:tag name="KSO_WM_UNIT_USESOURCEFORMAT_APPLY" val="0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SHADOW_SCHEMECOLOR_INDEX" val="5"/>
  <p:tag name="KSO_WM_UNIT_TEXT_FILL_FORE_SCHEMECOLOR_INDEX" val="13"/>
  <p:tag name="KSO_WM_UNIT_TEXT_FILL_TYPE" val="1"/>
  <p:tag name="KSO_WM_UNIT_TYPE" val="l_i"/>
  <p:tag name="KSO_WM_UNIT_USESOURCEFORMAT_APPLY" val="0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SHADOW_SCHEMECOLOR_INDEX" val="5"/>
  <p:tag name="KSO_WM_UNIT_TEXT_FILL_FORE_SCHEMECOLOR_INDEX" val="13"/>
  <p:tag name="KSO_WM_UNIT_TEXT_FILL_TYPE" val="1"/>
  <p:tag name="KSO_WM_UNIT_TYPE" val="l_i"/>
  <p:tag name="KSO_WM_UNIT_USESOURCEFORMAT_APPLY" val="0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SHADOW_SCHEMECOLOR_INDEX" val="5"/>
  <p:tag name="KSO_WM_UNIT_TEXT_FILL_FORE_SCHEMECOLOR_INDEX" val="13"/>
  <p:tag name="KSO_WM_UNIT_TEXT_FILL_TYPE" val="1"/>
  <p:tag name="KSO_WM_UNIT_TYPE" val="l_i"/>
  <p:tag name="KSO_WM_UNIT_USESOURCEFORMAT_APPLY" val="0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160.xml><?xml version="1.0" encoding="utf-8"?>
<p:tagLst xmlns:p="http://schemas.openxmlformats.org/presentationml/2006/main">
  <p:tag name="KSO_WM_TEMPLATE_CATEGORY" val="custom"/>
  <p:tag name="KSO_WM_TEMPLATE_INDEX" val="20230990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66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66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  <p:tag name="KSO_WM_UNIT_USESOURCEFORMAT_APPLY" val="0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66_3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66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  <p:tag name="KSO_WM_UNIT_USESOURCEFORMAT_APPLY" val="0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66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66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  <p:tag name="KSO_WM_UNIT_USESOURCEFORMAT_APPLY" val="0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66_3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66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  <p:tag name="KSO_WM_UNIT_USESOURCEFORMAT_APPLY" val="0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01_3*l_h_i*1_3_3"/>
  <p:tag name="KSO_WM_UNIT_INDEX" val="1_3_3"/>
  <p:tag name="KSO_WM_UNIT_LAYERLEVEL" val="1_1_1"/>
  <p:tag name="KSO_WM_UNIT_SHADOW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01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01_3*l_h_i*1_1_3"/>
  <p:tag name="KSO_WM_UNIT_INDEX" val="1_1_3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01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01_3*l_h_i*1_2_3"/>
  <p:tag name="KSO_WM_UNIT_INDEX" val="1_2_3"/>
  <p:tag name="KSO_WM_UNIT_LAYERLEVEL" val="1_1_1"/>
  <p:tag name="KSO_WM_UNIT_SHADOW_SCHEMECOLOR_INDEX" val="6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01_3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01_3*l_h_i*1_4_3"/>
  <p:tag name="KSO_WM_UNIT_INDEX" val="1_4_3"/>
  <p:tag name="KSO_WM_UNIT_LAYERLEVEL" val="1_1_1"/>
  <p:tag name="KSO_WM_UNIT_SHADOW_SCHEMECOLOR_INDEX" val="8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01_3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4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4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54_3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54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54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54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54_3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54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20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1"/>
  <p:tag name="KSO_WM_UNIT_DIAGRAM_ISNUMVISUAL" val="0"/>
  <p:tag name="KSO_WM_UNIT_DIAGRAM_ISREFERUNIT" val="0"/>
  <p:tag name="KSO_WM_UNIT_HIGHLIGHT" val="0"/>
  <p:tag name="KSO_WM_UNIT_ID" val="custom20230990_7*e*1"/>
  <p:tag name="KSO_WM_UNIT_INDEX" val="1"/>
  <p:tag name="KSO_WM_UNIT_LAYERLEVEL" val="1"/>
  <p:tag name="KSO_WM_UNIT_NOCLEAR" val="0"/>
  <p:tag name="KSO_WM_UNIT_PRESET_TEXT" val="PART 02"/>
  <p:tag name="KSO_WM_UNIT_TYPE" val="e"/>
  <p:tag name="KSO_WM_UNIT_VALUE" val="13"/>
</p:tagLst>
</file>

<file path=ppt/tags/tag203.xml><?xml version="1.0" encoding="utf-8"?>
<p:tagLst xmlns:p="http://schemas.openxmlformats.org/presentationml/2006/main">
  <p:tag name="KSO_WM_BEAUTIFY_FLAG" val="#wm#"/>
  <p:tag name="KSO_WM_SLIDE_ID" val="custom2023099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20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20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33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20_3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20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33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20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20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33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20_3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20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33"/>
</p:tagLst>
</file>

<file path=ppt/tags/tag216.xml><?xml version="1.0" encoding="utf-8"?>
<p:tagLst xmlns:p="http://schemas.openxmlformats.org/presentationml/2006/main">
  <p:tag name="KSO_WM_TEMPLATE_CATEGORY" val="custom"/>
  <p:tag name="KSO_WM_TEMPLATE_INDEX" val="20230990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20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20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33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20_3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20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33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20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20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33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20_3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20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33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20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20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33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20_3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20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33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20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20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33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20_3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20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33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10_3*l_h_i*1_1_1"/>
  <p:tag name="KSO_WM_UNIT_INDEX" val="1_1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4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10_3*l_h_i*1_2_1"/>
  <p:tag name="KSO_WM_UNIT_INDEX" val="1_2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4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10_3*l_h_i*1_3_1"/>
  <p:tag name="KSO_WM_UNIT_INDEX" val="1_3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4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10_3*l_h_i*1_4_1"/>
  <p:tag name="KSO_WM_UNIT_INDEX" val="1_4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4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5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25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1"/>
  <p:tag name="KSO_WM_UNIT_DIAGRAM_ISNUMVISUAL" val="0"/>
  <p:tag name="KSO_WM_UNIT_DIAGRAM_ISREFERUNIT" val="0"/>
  <p:tag name="KSO_WM_UNIT_HIGHLIGHT" val="0"/>
  <p:tag name="KSO_WM_UNIT_ID" val="custom20230990_7*e*1"/>
  <p:tag name="KSO_WM_UNIT_INDEX" val="1"/>
  <p:tag name="KSO_WM_UNIT_LAYERLEVEL" val="1"/>
  <p:tag name="KSO_WM_UNIT_NOCLEAR" val="0"/>
  <p:tag name="KSO_WM_UNIT_PRESET_TEXT" val="PART 03"/>
  <p:tag name="KSO_WM_UNIT_TYPE" val="e"/>
  <p:tag name="KSO_WM_UNIT_VALUE" val="13"/>
</p:tagLst>
</file>

<file path=ppt/tags/tag255.xml><?xml version="1.0" encoding="utf-8"?>
<p:tagLst xmlns:p="http://schemas.openxmlformats.org/presentationml/2006/main">
  <p:tag name="KSO_WM_BEAUTIFY_FLAG" val="#wm#"/>
  <p:tag name="KSO_WM_SLIDE_ID" val="custom2023099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</p:tagLst>
</file>

<file path=ppt/tags/tag2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20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20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33"/>
</p:tagLst>
</file>

<file path=ppt/tags/tag2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20_3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20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33"/>
</p:tagLst>
</file>

<file path=ppt/tags/tag2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20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20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33"/>
</p:tagLst>
</file>

<file path=ppt/tags/tag2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20_3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20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33"/>
</p:tagLst>
</file>

<file path=ppt/tags/tag268.xml><?xml version="1.0" encoding="utf-8"?>
<p:tagLst xmlns:p="http://schemas.openxmlformats.org/presentationml/2006/main">
  <p:tag name="KSO_WM_TEMPLATE_CATEGORY" val="custom"/>
  <p:tag name="KSO_WM_TEMPLATE_INDEX" val="20230990"/>
</p:tagLst>
</file>

<file path=ppt/tags/tag269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132">
      <a:dk1>
        <a:srgbClr val="000000"/>
      </a:dk1>
      <a:lt1>
        <a:srgbClr val="FFFFFF"/>
      </a:lt1>
      <a:dk2>
        <a:srgbClr val="003248"/>
      </a:dk2>
      <a:lt2>
        <a:srgbClr val="E8F7FE"/>
      </a:lt2>
      <a:accent1>
        <a:srgbClr val="FF3B3B"/>
      </a:accent1>
      <a:accent2>
        <a:srgbClr val="FF542D"/>
      </a:accent2>
      <a:accent3>
        <a:srgbClr val="FF7429"/>
      </a:accent3>
      <a:accent4>
        <a:srgbClr val="FE8F00"/>
      </a:accent4>
      <a:accent5>
        <a:srgbClr val="FFB005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2">
                <a:alpha val="80000"/>
              </a:schemeClr>
            </a:gs>
            <a:gs pos="100000">
              <a:schemeClr val="accent1"/>
            </a:gs>
            <a:gs pos="48000">
              <a:schemeClr val="accent2">
                <a:alpha val="70000"/>
              </a:schemeClr>
            </a:gs>
          </a:gsLst>
          <a:lin ang="10800000" scaled="1"/>
        </a:gra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68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微软雅黑</vt:lpstr>
      <vt:lpstr>+中文标题</vt:lpstr>
      <vt:lpstr>Office Theme</vt:lpstr>
      <vt:lpstr>运动的传导通路与控制</vt:lpstr>
      <vt:lpstr>目录</vt:lpstr>
      <vt:lpstr>运动传导通路</vt:lpstr>
      <vt:lpstr>神经传导通路</vt:lpstr>
      <vt:lpstr>肌肉收缩机制</vt:lpstr>
      <vt:lpstr>运动传导通路的组成</vt:lpstr>
      <vt:lpstr>运动传导通路的生理作用</vt:lpstr>
      <vt:lpstr>运动控制</vt:lpstr>
      <vt:lpstr>运动控制的神经基础</vt:lpstr>
      <vt:lpstr>运动控制的肌肉基础</vt:lpstr>
      <vt:lpstr>运动控制的调节机制</vt:lpstr>
      <vt:lpstr>运动控制的生理意义</vt:lpstr>
      <vt:lpstr>运动的调节与控制</vt:lpstr>
      <vt:lpstr>神经调节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2024-09-03T05:47:03.118</cp:lastPrinted>
  <dcterms:created xsi:type="dcterms:W3CDTF">2024-09-02T21:47:03Z</dcterms:created>
  <dcterms:modified xsi:type="dcterms:W3CDTF">2024-09-02T21:47:05Z</dcterms:modified>
</cp:coreProperties>
</file>