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1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B9EF9-6DA8-4985-8D79-7F2C750E58A6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FB677-1002-4675-901F-55858E770D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674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66CF3E0B-2DDF-4B90-B6FD-9F0DB13FD06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zh-CN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微软雅黑" panose="020b0503020204020204" pitchFamily="34" charset="-122"/>
              </a:rPr>
              <a:t>5G技术正在建设中，6G又将向我们走来。</a:t>
            </a:r>
          </a:p>
          <a:p>
            <a:r>
              <a:rPr lang="zh-CN" altLang="zh-CN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微软雅黑" panose="020b0503020204020204" pitchFamily="34" charset="-122"/>
              </a:rPr>
              <a:t>在5G的基础上，6G的传输能力可能比5G提升100倍；</a:t>
            </a:r>
          </a:p>
          <a:p>
            <a:r>
              <a:rPr lang="zh-CN" altLang="zh-CN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微软雅黑" panose="020b0503020204020204" pitchFamily="34" charset="-122"/>
              </a:rPr>
              <a:t>网络延迟也可能从毫秒降到微秒级，将会带来更好的用户体验。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  <a:sym typeface="+mn-ea"/>
              </a:rPr>
              <a:t>【麦子的否定】麦种整天觉得自己干干巴巴的，一点都不圆润，所以就对自己进行了否定，成长为了麦苗。麦苗也不是它的目标，于是又在麦苗的基础上进行了否定，而最终成长为沉甸甸的麦穗。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image" Target="../media/image1.png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1E81077-EC18-4143-8BBA-8DE5EEAA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ED93758-720F-457A-A39A-7506E277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5EAE478-EFB5-48F8-9DFE-A3F6AFF8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6B22DD3-E02B-45A0-8ADA-52E2E340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E105051-D0CC-4B5E-BFDA-544AE368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2E54198-C8BD-4944-9BA8-32A1D55EE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47A88FA-8B12-411D-90B0-FEFEA9C3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771CFD3-5A44-47AB-B7F2-B488F427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F25D83-90FE-487F-A968-D9688A5C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5EBB6E9-F4FB-4367-A391-36430F33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BCCC7E6-9509-43E5-9594-8FD98223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84877813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D653A640-A009-01D6-D7B7-1EDA47DCBDCE}"/>
              </a:ext>
            </a:extLst>
          </p:cNvPr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圆角矩形 1">
            <a:extLst>
              <a:ext uri="{FF2B5EF4-FFF2-40B4-BE49-F238E27FC236}">
                <a16:creationId xmlns:a16="http://schemas.microsoft.com/office/drawing/2014/main" id="{87452FF5-266D-4FCF-2FBA-A5CB064EB6FA}"/>
              </a:ext>
            </a:extLst>
          </p:cNvPr>
          <p:cNvSpPr/>
          <p:nvPr userDrawn="1">
            <p:custDataLst>
              <p:tags r:id="rId4"/>
            </p:custDataLst>
          </p:nvPr>
        </p:nvSpPr>
        <p:spPr>
          <a:xfrm>
            <a:off x="312420" y="357505"/>
            <a:ext cx="11567160" cy="6143625"/>
          </a:xfrm>
          <a:prstGeom prst="roundRect">
            <a:avLst/>
          </a:prstGeom>
          <a:solidFill>
            <a:schemeClr val="bg1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401575540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23945817"/>
      </p:ext>
    </p:extLst>
  </p:cSld>
  <p:clrMapOvr>
    <a:masterClrMapping/>
  </p:clrMapOvr>
  <p:transition>
    <p:push dir="u"/>
  </p:transition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14510922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tags" Target="../tags/tag158.xml" /><Relationship Id="rId38" Type="http://schemas.openxmlformats.org/officeDocument/2006/relationships/image" Target="../media/image1.png" /><Relationship Id="rId39" Type="http://schemas.openxmlformats.org/officeDocument/2006/relationships/tags" Target="../tags/tag159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160.xml" /><Relationship Id="rId41" Type="http://schemas.openxmlformats.org/officeDocument/2006/relationships/image" Target="file:///D:\qq&#25991;&#20214;\712321467\Image\C2C\Image2\%7b75232B38-A165-1FB7-499C-2E1C792CACB5%7d.png" TargetMode="External" /><Relationship Id="rId42" Type="http://schemas.openxmlformats.org/officeDocument/2006/relationships/image" Target="../media/image2.png" /><Relationship Id="rId43" Type="http://schemas.openxmlformats.org/officeDocument/2006/relationships/tags" Target="../tags/tag161.xml" /><Relationship Id="rId44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7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圆角矩形 1"/>
          <p:cNvSpPr/>
          <p:nvPr userDrawn="1">
            <p:custDataLst>
              <p:tags r:id="rId40"/>
            </p:custDataLst>
          </p:nvPr>
        </p:nvSpPr>
        <p:spPr>
          <a:xfrm>
            <a:off x="312420" y="357505"/>
            <a:ext cx="11567160" cy="6143625"/>
          </a:xfrm>
          <a:prstGeom prst="roundRect">
            <a:avLst/>
          </a:prstGeom>
          <a:solidFill>
            <a:schemeClr val="bg1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4" name="图片 1073743875" descr="学科网 zxxk.com" title="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 r:link="rId4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</p:sldLayoutIdLst>
  <p:transition spd="slow">
    <p:wip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image" Target="../media/image4.png" /><Relationship Id="rId17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image" Target="../media/image3.png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31" Type="http://schemas.openxmlformats.org/officeDocument/2006/relationships/tags" Target="../tags/tag224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5.xml" /><Relationship Id="rId3" Type="http://schemas.openxmlformats.org/officeDocument/2006/relationships/image" Target="../media/image1.png" /><Relationship Id="rId4" Type="http://schemas.openxmlformats.org/officeDocument/2006/relationships/tags" Target="../tags/tag226.xml" /><Relationship Id="rId5" Type="http://schemas.openxmlformats.org/officeDocument/2006/relationships/image" Target="../media/image5.png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image" Target="../media/image6.png" /><Relationship Id="rId9" Type="http://schemas.openxmlformats.org/officeDocument/2006/relationships/tags" Target="../tags/tag2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image" Target="../media/image8.jpeg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261.xml" /><Relationship Id="rId11" Type="http://schemas.openxmlformats.org/officeDocument/2006/relationships/image" Target="../media/image8.jpeg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291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hyperlink" Target="https://d.book118.com/438106005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3492316" y="2858015"/>
            <a:ext cx="5207368" cy="101566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推动认识发展</a:t>
            </a:r>
            <a:endParaRPr lang="zh-CN" altLang="en-US" sz="6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6"/>
            </p:custDataLst>
          </p:nvPr>
        </p:nvGrpSpPr>
        <p:grpSpPr>
          <a:xfrm>
            <a:off x="2668270" y="3314411"/>
            <a:ext cx="494030" cy="102870"/>
            <a:chOff x="4899" y="4275"/>
            <a:chExt cx="778" cy="162"/>
          </a:xfrm>
        </p:grpSpPr>
        <p:sp>
          <p:nvSpPr>
            <p:cNvPr id="7" name="椭圆 6"/>
            <p:cNvSpPr/>
            <p:nvPr>
              <p:custDataLst>
                <p:tags r:id="rId7"/>
              </p:custDataLst>
            </p:nvPr>
          </p:nvSpPr>
          <p:spPr>
            <a:xfrm>
              <a:off x="489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8"/>
              </p:custDataLst>
            </p:nvPr>
          </p:nvSpPr>
          <p:spPr>
            <a:xfrm>
              <a:off x="520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>
              <p:custDataLst>
                <p:tags r:id="rId9"/>
              </p:custDataLst>
            </p:nvPr>
          </p:nvSpPr>
          <p:spPr>
            <a:xfrm>
              <a:off x="551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0"/>
            </p:custDataLst>
          </p:nvPr>
        </p:nvGrpSpPr>
        <p:grpSpPr>
          <a:xfrm>
            <a:off x="9089424" y="3314411"/>
            <a:ext cx="494030" cy="102870"/>
            <a:chOff x="13689" y="4275"/>
            <a:chExt cx="778" cy="162"/>
          </a:xfrm>
        </p:grpSpPr>
        <p:sp>
          <p:nvSpPr>
            <p:cNvPr id="10" name="椭圆 9"/>
            <p:cNvSpPr/>
            <p:nvPr>
              <p:custDataLst>
                <p:tags r:id="rId11"/>
              </p:custDataLst>
            </p:nvPr>
          </p:nvSpPr>
          <p:spPr>
            <a:xfrm>
              <a:off x="1368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99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13"/>
              </p:custDataLst>
            </p:nvPr>
          </p:nvSpPr>
          <p:spPr>
            <a:xfrm>
              <a:off x="1430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5669280" y="5011896"/>
            <a:ext cx="4153769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选择性必修三  逻辑与思维</a:t>
            </a:r>
            <a:endParaRPr lang="en-US" altLang="zh-CN" sz="2000" b="1">
              <a:solidFill>
                <a:schemeClr val="bg1"/>
              </a:solidFill>
              <a:latin typeface="字魂36号-正文宋楷" panose="02000000000000000000" charset="-122"/>
              <a:ea typeface="字魂36号-正文宋楷" panose="02000000000000000000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一轮复习</a:t>
            </a: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2455545" y="1332509"/>
            <a:ext cx="1413510" cy="3987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微软雅黑" panose="020b0503020204020204" charset="-122"/>
              </a:rPr>
              <a:t>第十课</a:t>
            </a:r>
            <a:endParaRPr lang="zh-CN" altLang="en-US" sz="2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Calibri" panose="020f0502020204030204" pitchFamily="34" charset="0"/>
              <a:sym typeface="微软雅黑" panose="020b0503020204020204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10477500" y="123063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7237269"/>
      </p:ext>
    </p:extLst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4" title="">
            <a:extLst>
              <a:ext uri="{FF2B5EF4-FFF2-40B4-BE49-F238E27FC236}">
                <a16:creationId xmlns:a16="http://schemas.microsoft.com/office/drawing/2014/main" id="{67C27E0E-6F48-8775-AB51-F0B7B74A87F9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2249507" y="787078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0181DFF8-122F-A98B-9F53-CCEA9DD898F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673268" y="719967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课标要求</a:t>
            </a:r>
          </a:p>
        </p:txBody>
      </p:sp>
      <p:sp>
        <p:nvSpPr>
          <p:cNvPr id="4" name="Title 6" title="">
            <a:extLst>
              <a:ext uri="{FF2B5EF4-FFF2-40B4-BE49-F238E27FC236}">
                <a16:creationId xmlns:a16="http://schemas.microsoft.com/office/drawing/2014/main" id="{042C2526-EB7C-835F-6705-6860F85965E2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106906" y="1470205"/>
            <a:ext cx="4081109" cy="45638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355" indent="-300355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1.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辨析简单肯定一切或否定一切的危害。</a:t>
            </a:r>
            <a:endParaRPr lang="en-US" altLang="zh-CN" sz="2400" b="1" spc="38" noProof="1">
              <a:ln w="3175">
                <a:noFill/>
                <a:prstDash val="dash"/>
              </a:ln>
              <a:solidFill>
                <a:srgbClr val="404040"/>
              </a:solidFill>
              <a:latin typeface="微软雅黑" panose="020b0503020204020204" charset="-122"/>
              <a:ea typeface="微软雅黑" panose="020b0503020204020204" charset="-122"/>
              <a:cs typeface="隶书" pitchFamily="49" charset="-122"/>
              <a:sym typeface="微软雅黑" panose="020b0503020204020204" charset="-122"/>
            </a:endParaRPr>
          </a:p>
          <a:p>
            <a:pPr marL="300355" indent="-300355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   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了解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辩证否定观的实质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。</a:t>
            </a:r>
          </a:p>
          <a:p>
            <a:pPr marL="300355" indent="-300355" font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2.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解析认识经由“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感性具体</a:t>
            </a: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—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思维抽象</a:t>
            </a: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—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思维具体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“的途径。体会认识不断深化的历程。</a:t>
            </a:r>
          </a:p>
        </p:txBody>
      </p:sp>
      <p:sp>
        <p:nvSpPr>
          <p:cNvPr id="5" name="矩形 5" title="">
            <a:extLst>
              <a:ext uri="{FF2B5EF4-FFF2-40B4-BE49-F238E27FC236}">
                <a16:creationId xmlns:a16="http://schemas.microsoft.com/office/drawing/2014/main" id="{3F2059D9-DF5E-C64B-0753-79663B7A895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2249507" y="1256576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6" name="直接连接符 5" title="">
            <a:extLst>
              <a:ext uri="{FF2B5EF4-FFF2-40B4-BE49-F238E27FC236}">
                <a16:creationId xmlns:a16="http://schemas.microsoft.com/office/drawing/2014/main" id="{CDA0CAA8-CB2B-27D1-7A7D-500C39C53ACA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H="1">
            <a:off x="5586365" y="1628154"/>
            <a:ext cx="0" cy="424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697E5A49-BDB7-5F21-5FE3-F0F4267AA4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7565455" y="715985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111D247E-288D-AC1A-7CCE-88F1C6AFB3D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989216" y="648874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必备知识</a:t>
            </a:r>
          </a:p>
        </p:txBody>
      </p:sp>
      <p:sp>
        <p:nvSpPr>
          <p:cNvPr id="9" name="Title 6" title="">
            <a:extLst>
              <a:ext uri="{FF2B5EF4-FFF2-40B4-BE49-F238E27FC236}">
                <a16:creationId xmlns:a16="http://schemas.microsoft.com/office/drawing/2014/main" id="{26624DE0-EE10-42C8-A377-05C3703DD1E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977291" y="1470205"/>
            <a:ext cx="5236138" cy="45638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5200" indent="-457200" fontAlgn="auto">
              <a:lnSpc>
                <a:spcPct val="170000"/>
              </a:lnSpc>
              <a:buAutoNum type="arabicPeriod"/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肯定方面和否定方面的含义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288000" fontAlgn="auto">
              <a:lnSpc>
                <a:spcPct val="17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及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辩证关系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</a:p>
          <a:p>
            <a:pPr marL="288000" fontAlgn="auto">
              <a:lnSpc>
                <a:spcPct val="170000"/>
              </a:lnSpc>
              <a:buNone/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辩证否定的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特点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及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要求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</a:p>
          <a:p>
            <a:pPr marL="288000" fontAlgn="auto">
              <a:lnSpc>
                <a:spcPct val="170000"/>
              </a:lnSpc>
              <a:buNone/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如何把握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辩证的否定观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288000" fontAlgn="auto">
              <a:lnSpc>
                <a:spcPct val="170000"/>
              </a:lnSpc>
              <a:buNone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4.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认识发展的历程：</a:t>
            </a:r>
            <a:endParaRPr lang="en-US" altLang="zh-CN" sz="2400" b="1" spc="38" noProof="1">
              <a:ln w="3175">
                <a:noFill/>
                <a:prstDash val="dash"/>
              </a:ln>
              <a:solidFill>
                <a:srgbClr val="404040"/>
              </a:solidFill>
              <a:latin typeface="微软雅黑" panose="020b0503020204020204" charset="-122"/>
              <a:ea typeface="微软雅黑" panose="020b0503020204020204" charset="-122"/>
              <a:cs typeface="隶书" pitchFamily="49" charset="-122"/>
              <a:sym typeface="微软雅黑" panose="020b0503020204020204" charset="-122"/>
            </a:endParaRPr>
          </a:p>
          <a:p>
            <a:pPr marL="288000" fontAlgn="auto">
              <a:lnSpc>
                <a:spcPct val="170000"/>
              </a:lnSpc>
              <a:buNone/>
            </a:pP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感性具体</a:t>
            </a: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—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思维抽象</a:t>
            </a: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—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思维具体</a:t>
            </a:r>
            <a:endParaRPr lang="en-US" altLang="zh-CN" sz="2400" b="1" spc="38" noProof="1">
              <a:ln w="3175">
                <a:noFill/>
                <a:prstDash val="dash"/>
              </a:ln>
              <a:solidFill>
                <a:srgbClr val="0000CC"/>
              </a:solidFill>
              <a:latin typeface="微软雅黑" panose="020b0503020204020204" charset="-122"/>
              <a:ea typeface="微软雅黑" panose="020b0503020204020204" charset="-122"/>
              <a:cs typeface="隶书" pitchFamily="49" charset="-122"/>
              <a:sym typeface="微软雅黑" panose="020b0503020204020204" charset="-122"/>
            </a:endParaRPr>
          </a:p>
          <a:p>
            <a:pPr marL="288000">
              <a:lnSpc>
                <a:spcPct val="170000"/>
              </a:lnSpc>
            </a:pP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的含义、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特点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、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环节、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关系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矩形 5" title="">
            <a:extLst>
              <a:ext uri="{FF2B5EF4-FFF2-40B4-BE49-F238E27FC236}">
                <a16:creationId xmlns:a16="http://schemas.microsoft.com/office/drawing/2014/main" id="{6454B4BB-83C7-0694-76C4-3A766B9C4E6D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565455" y="1185483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77797150"/>
      </p:ext>
    </p:extLst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1" name="组合 20" title="">
            <a:extLst>
              <a:ext uri="{FF2B5EF4-FFF2-40B4-BE49-F238E27FC236}">
                <a16:creationId xmlns:a16="http://schemas.microsoft.com/office/drawing/2014/main" id="{EA4E38B0-5D50-499E-B73C-EEEB9FACAEE2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43" name="椭圆 42">
              <a:extLst>
                <a:ext uri="{FF2B5EF4-FFF2-40B4-BE49-F238E27FC236}">
                  <a16:creationId xmlns:a16="http://schemas.microsoft.com/office/drawing/2014/main" id="{9FFE1ADE-C2AB-14AF-394D-D14C588A0F43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4" name="TextBox 25">
              <a:extLst>
                <a:ext uri="{FF2B5EF4-FFF2-40B4-BE49-F238E27FC236}">
                  <a16:creationId xmlns:a16="http://schemas.microsoft.com/office/drawing/2014/main" id="{06B21C07-213C-3BD2-47E4-366E1C2D2A50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知识结构</a:t>
              </a:r>
            </a:p>
          </p:txBody>
        </p:sp>
      </p:grpSp>
      <p:grpSp>
        <p:nvGrpSpPr>
          <p:cNvPr id="4" name="组合 3" title="">
            <a:extLst>
              <a:ext uri="{FF2B5EF4-FFF2-40B4-BE49-F238E27FC236}">
                <a16:creationId xmlns:a16="http://schemas.microsoft.com/office/drawing/2014/main" id="{FBD764F0-5511-D0EE-25BF-1FFF269105E8}"/>
              </a:ext>
            </a:extLst>
          </p:cNvPr>
          <p:cNvGrpSpPr/>
          <p:nvPr>
            <p:custDataLst>
              <p:tags r:id="rId7"/>
            </p:custDataLst>
          </p:nvPr>
        </p:nvGrpSpPr>
        <p:grpSpPr>
          <a:xfrm>
            <a:off x="1762958" y="1282456"/>
            <a:ext cx="9817868" cy="4643180"/>
            <a:chOff x="874" y="1821"/>
            <a:chExt cx="16319" cy="7314"/>
          </a:xfrm>
        </p:grpSpPr>
        <p:sp>
          <p:nvSpPr>
            <p:cNvPr id="5" name="Text Box 3">
              <a:extLst>
                <a:ext uri="{FF2B5EF4-FFF2-40B4-BE49-F238E27FC236}">
                  <a16:creationId xmlns:a16="http://schemas.microsoft.com/office/drawing/2014/main" id="{615FE394-2A12-1EBB-FC80-0F1B8987057B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874" y="2123"/>
              <a:ext cx="898" cy="2473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事物发展</a:t>
              </a:r>
            </a:p>
          </p:txBody>
        </p:sp>
        <p:sp>
          <p:nvSpPr>
            <p:cNvPr id="6" name="Text Box 3">
              <a:extLst>
                <a:ext uri="{FF2B5EF4-FFF2-40B4-BE49-F238E27FC236}">
                  <a16:creationId xmlns:a16="http://schemas.microsoft.com/office/drawing/2014/main" id="{22BF5677-4179-D738-A94C-B6463753E268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2427" y="1821"/>
              <a:ext cx="2229" cy="1309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headEnd type="none" w="med" len="med"/>
              <a:tailEnd type="none" w="med" len="med"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新事物产生</a:t>
              </a:r>
            </a:p>
          </p:txBody>
        </p:sp>
        <p:sp>
          <p:nvSpPr>
            <p:cNvPr id="7" name="Text Box 3">
              <a:extLst>
                <a:ext uri="{FF2B5EF4-FFF2-40B4-BE49-F238E27FC236}">
                  <a16:creationId xmlns:a16="http://schemas.microsoft.com/office/drawing/2014/main" id="{BDAC10D5-E7F9-3E97-390F-BFA4EC89D243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2423" y="3733"/>
              <a:ext cx="2288" cy="1309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25400" cap="flat" cmpd="sng">
              <a:noFill/>
              <a:prstDash val="solid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旧事物灭亡</a:t>
              </a:r>
            </a:p>
          </p:txBody>
        </p:sp>
        <p:sp>
          <p:nvSpPr>
            <p:cNvPr id="8" name="Text Box 3">
              <a:extLst>
                <a:ext uri="{FF2B5EF4-FFF2-40B4-BE49-F238E27FC236}">
                  <a16:creationId xmlns:a16="http://schemas.microsoft.com/office/drawing/2014/main" id="{80D95DE0-17A6-CC68-DE91-1F8AF6407BA3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>
            <a:xfrm>
              <a:off x="5554" y="2089"/>
              <a:ext cx="7318" cy="727"/>
            </a:xfrm>
            <a:prstGeom prst="rect">
              <a:avLst/>
            </a:prstGeom>
            <a:noFill/>
            <a:ln w="25400" cap="flat" cmpd="sng">
              <a:solidFill>
                <a:srgbClr val="00B050"/>
              </a:solidFill>
              <a:prstDash val="dashDot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肯定、保留（积极、合理因素）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Text Box 3">
              <a:extLst>
                <a:ext uri="{FF2B5EF4-FFF2-40B4-BE49-F238E27FC236}">
                  <a16:creationId xmlns:a16="http://schemas.microsoft.com/office/drawing/2014/main" id="{3018C056-6623-469F-E82C-B7FDA9EC4030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5542" y="3995"/>
              <a:ext cx="7318" cy="727"/>
            </a:xfrm>
            <a:prstGeom prst="rect">
              <a:avLst/>
            </a:prstGeom>
            <a:noFill/>
            <a:ln w="25400" cap="flat" cmpd="sng">
              <a:solidFill>
                <a:srgbClr val="00B050"/>
              </a:solidFill>
              <a:prstDash val="dashDot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否定、克服｛过时、消极内容）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Text Box 3">
              <a:extLst>
                <a:ext uri="{FF2B5EF4-FFF2-40B4-BE49-F238E27FC236}">
                  <a16:creationId xmlns:a16="http://schemas.microsoft.com/office/drawing/2014/main" id="{02D909FE-18E0-521D-CF0B-2670DE116997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13496" y="5884"/>
              <a:ext cx="3697" cy="2473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headEnd type="none" w="med" len="med"/>
              <a:tailEnd type="non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获得对事物全面具体的认识（认识事物整体本质和规律）</a:t>
              </a:r>
            </a:p>
          </p:txBody>
        </p:sp>
        <p:cxnSp>
          <p:nvCxnSpPr>
            <p:cNvPr id="11" name="直接连接符 45">
              <a:extLst>
                <a:ext uri="{FF2B5EF4-FFF2-40B4-BE49-F238E27FC236}">
                  <a16:creationId xmlns:a16="http://schemas.microsoft.com/office/drawing/2014/main" id="{C5F3BD99-FEF7-A5A6-1A31-3A4D8E7BBCAD}"/>
                </a:ext>
              </a:extLst>
            </p:cNvPr>
            <p:cNvCxnSpPr/>
            <p:nvPr>
              <p:custDataLst>
                <p:tags r:id="rId14"/>
              </p:custDataLst>
            </p:nvPr>
          </p:nvCxnSpPr>
          <p:spPr>
            <a:xfrm flipH="1">
              <a:off x="4685" y="4388"/>
              <a:ext cx="840" cy="0"/>
            </a:xfrm>
            <a:prstGeom prst="line">
              <a:avLst/>
            </a:prstGeom>
            <a:ln w="28575" cap="flat" cmpd="sng">
              <a:solidFill>
                <a:srgbClr val="00B05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2" name="直接连接符 45">
              <a:extLst>
                <a:ext uri="{FF2B5EF4-FFF2-40B4-BE49-F238E27FC236}">
                  <a16:creationId xmlns:a16="http://schemas.microsoft.com/office/drawing/2014/main" id="{2C15F44F-2FC8-4797-BE62-43B115DF6501}"/>
                </a:ext>
              </a:extLst>
            </p:cNvPr>
            <p:cNvCxnSpPr/>
            <p:nvPr>
              <p:custDataLst>
                <p:tags r:id="rId15"/>
              </p:custDataLst>
            </p:nvPr>
          </p:nvCxnSpPr>
          <p:spPr>
            <a:xfrm flipH="1">
              <a:off x="4685" y="2475"/>
              <a:ext cx="840" cy="0"/>
            </a:xfrm>
            <a:prstGeom prst="line">
              <a:avLst/>
            </a:prstGeom>
            <a:ln w="28575" cap="flat" cmpd="sng">
              <a:solidFill>
                <a:srgbClr val="00B050"/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13" name="左大括号 12">
              <a:extLst>
                <a:ext uri="{FF2B5EF4-FFF2-40B4-BE49-F238E27FC236}">
                  <a16:creationId xmlns:a16="http://schemas.microsoft.com/office/drawing/2014/main" id="{B8C733DB-917D-4B6A-357F-5AA1C76E5ED8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834" y="2556"/>
              <a:ext cx="555" cy="1871"/>
            </a:xfrm>
            <a:prstGeom prst="leftBrace">
              <a:avLst>
                <a:gd name="adj1" fmla="val 0"/>
                <a:gd name="adj2" fmla="val 50000"/>
              </a:avLst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Text Box 3">
              <a:extLst>
                <a:ext uri="{FF2B5EF4-FFF2-40B4-BE49-F238E27FC236}">
                  <a16:creationId xmlns:a16="http://schemas.microsoft.com/office/drawing/2014/main" id="{774686EA-8519-A56C-E810-F1E44D70AFCC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86" y="5372"/>
              <a:ext cx="898" cy="3763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思维活动过程</a:t>
              </a:r>
            </a:p>
          </p:txBody>
        </p:sp>
        <p:sp>
          <p:nvSpPr>
            <p:cNvPr id="15" name="Text Box 3">
              <a:extLst>
                <a:ext uri="{FF2B5EF4-FFF2-40B4-BE49-F238E27FC236}">
                  <a16:creationId xmlns:a16="http://schemas.microsoft.com/office/drawing/2014/main" id="{7685C5C8-3828-A12B-1683-64E07C5B85BD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2389" y="5695"/>
              <a:ext cx="3540" cy="1309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 cap="flat" cmpd="sng">
              <a:noFill/>
              <a:prstDash val="solid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从感性具体到思维抽象</a:t>
              </a:r>
            </a:p>
          </p:txBody>
        </p:sp>
        <p:sp>
          <p:nvSpPr>
            <p:cNvPr id="16" name="Text Box 3">
              <a:extLst>
                <a:ext uri="{FF2B5EF4-FFF2-40B4-BE49-F238E27FC236}">
                  <a16:creationId xmlns:a16="http://schemas.microsoft.com/office/drawing/2014/main" id="{8DD3F866-9528-B285-4416-937004CFDCFB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2423" y="7560"/>
              <a:ext cx="3646" cy="1309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 w="25400" cap="flat" cmpd="sng">
              <a:noFill/>
              <a:prstDash val="solid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再从思维抽象到思维具体</a:t>
              </a:r>
            </a:p>
          </p:txBody>
        </p:sp>
        <p:sp>
          <p:nvSpPr>
            <p:cNvPr id="17" name="左大括号 16">
              <a:extLst>
                <a:ext uri="{FF2B5EF4-FFF2-40B4-BE49-F238E27FC236}">
                  <a16:creationId xmlns:a16="http://schemas.microsoft.com/office/drawing/2014/main" id="{289F5369-F981-4C69-1EA1-6A6171CB0A7C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>
            <a:xfrm>
              <a:off x="1799" y="6304"/>
              <a:ext cx="607" cy="1985"/>
            </a:xfrm>
            <a:prstGeom prst="leftBrace">
              <a:avLst>
                <a:gd name="adj1" fmla="val 0"/>
                <a:gd name="adj2" fmla="val 50000"/>
              </a:avLst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Text Box 3">
              <a:extLst>
                <a:ext uri="{FF2B5EF4-FFF2-40B4-BE49-F238E27FC236}">
                  <a16:creationId xmlns:a16="http://schemas.microsoft.com/office/drawing/2014/main" id="{729D3D17-102F-0E17-7D1B-ECAF387D30B2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>
            <a:xfrm>
              <a:off x="6810" y="5622"/>
              <a:ext cx="6062" cy="1309"/>
            </a:xfrm>
            <a:prstGeom prst="rect">
              <a:avLst/>
            </a:prstGeom>
            <a:noFill/>
            <a:ln w="25400" cap="flat" cmpd="sng">
              <a:solidFill>
                <a:schemeClr val="accent6">
                  <a:lumMod val="75000"/>
                </a:schemeClr>
              </a:solidFill>
              <a:prstDash val="dashDot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从外在到内在，从现象到本质，从感性到理性</a:t>
              </a:r>
            </a:p>
          </p:txBody>
        </p:sp>
        <p:sp>
          <p:nvSpPr>
            <p:cNvPr id="19" name="Text Box 3">
              <a:extLst>
                <a:ext uri="{FF2B5EF4-FFF2-40B4-BE49-F238E27FC236}">
                  <a16:creationId xmlns:a16="http://schemas.microsoft.com/office/drawing/2014/main" id="{62420D4E-6D40-9C00-0FF2-CD67C005D629}"/>
                </a:ext>
              </a:extLst>
            </p:cNvPr>
            <p:cNvSpPr/>
            <p:nvPr>
              <p:custDataLst>
                <p:tags r:id="rId22"/>
              </p:custDataLst>
            </p:nvPr>
          </p:nvSpPr>
          <p:spPr>
            <a:xfrm>
              <a:off x="6909" y="7576"/>
              <a:ext cx="5951" cy="1309"/>
            </a:xfrm>
            <a:prstGeom prst="rect">
              <a:avLst/>
            </a:prstGeom>
            <a:noFill/>
            <a:ln w="25400" cap="flat" cmpd="sng">
              <a:solidFill>
                <a:schemeClr val="accent6">
                  <a:lumMod val="75000"/>
                </a:schemeClr>
              </a:solidFill>
              <a:prstDash val="dashDot"/>
              <a:miter/>
              <a:headEnd type="none" w="med" len="med"/>
              <a:tailEnd type="none" w="med" len="med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从零散到整体，从片面到全面，从多样到统一</a:t>
              </a:r>
            </a:p>
          </p:txBody>
        </p:sp>
        <p:cxnSp>
          <p:nvCxnSpPr>
            <p:cNvPr id="20" name="直接连接符 45">
              <a:extLst>
                <a:ext uri="{FF2B5EF4-FFF2-40B4-BE49-F238E27FC236}">
                  <a16:creationId xmlns:a16="http://schemas.microsoft.com/office/drawing/2014/main" id="{CEDAF189-E7EF-F20E-C9D5-3140656262FE}"/>
                </a:ext>
              </a:extLst>
            </p:cNvPr>
            <p:cNvCxnSpPr/>
            <p:nvPr>
              <p:custDataLst>
                <p:tags r:id="rId23"/>
              </p:custDataLst>
            </p:nvPr>
          </p:nvCxnSpPr>
          <p:spPr>
            <a:xfrm flipH="1">
              <a:off x="5929" y="6349"/>
              <a:ext cx="840" cy="0"/>
            </a:xfrm>
            <a:prstGeom prst="line">
              <a:avLst/>
            </a:prstGeom>
            <a:ln w="28575" cap="flat" cmpd="sng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</p:cxnSp>
        <p:sp>
          <p:nvSpPr>
            <p:cNvPr id="22" name="Text Box 3">
              <a:extLst>
                <a:ext uri="{FF2B5EF4-FFF2-40B4-BE49-F238E27FC236}">
                  <a16:creationId xmlns:a16="http://schemas.microsoft.com/office/drawing/2014/main" id="{FD6B0A8F-471F-1293-D3B0-E831A89345A7}"/>
                </a:ext>
              </a:extLst>
            </p:cNvPr>
            <p:cNvSpPr/>
            <p:nvPr>
              <p:custDataLst>
                <p:tags r:id="rId24"/>
              </p:custDataLst>
            </p:nvPr>
          </p:nvSpPr>
          <p:spPr>
            <a:xfrm>
              <a:off x="13522" y="2246"/>
              <a:ext cx="3671" cy="2473"/>
            </a:xfrm>
            <a:prstGeom prst="rect">
              <a:avLst/>
            </a:prstGeom>
            <a:ln>
              <a:headEnd type="none" w="med" len="med"/>
              <a:tailEnd type="none" w="med" len="med"/>
            </a:ln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不能简单肯定或否定一切，坚持</a:t>
              </a:r>
              <a:endPara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2400" b="1">
                  <a:solidFill>
                    <a:srgbClr val="FFFF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辩证否定观</a:t>
              </a:r>
            </a:p>
          </p:txBody>
        </p:sp>
        <p:sp>
          <p:nvSpPr>
            <p:cNvPr id="23" name="左大括号 22">
              <a:extLst>
                <a:ext uri="{FF2B5EF4-FFF2-40B4-BE49-F238E27FC236}">
                  <a16:creationId xmlns:a16="http://schemas.microsoft.com/office/drawing/2014/main" id="{DE47FB7A-D98A-DB5E-DD9D-F73AEF0E47B9}"/>
                </a:ext>
              </a:extLst>
            </p:cNvPr>
            <p:cNvSpPr/>
            <p:nvPr>
              <p:custDataLst>
                <p:tags r:id="rId25"/>
              </p:custDataLst>
            </p:nvPr>
          </p:nvSpPr>
          <p:spPr>
            <a:xfrm rot="10800000">
              <a:off x="12912" y="2377"/>
              <a:ext cx="555" cy="2212"/>
            </a:xfrm>
            <a:prstGeom prst="leftBrace">
              <a:avLst>
                <a:gd name="adj1" fmla="val 0"/>
                <a:gd name="adj2" fmla="val 50000"/>
              </a:avLst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左大括号 23">
              <a:extLst>
                <a:ext uri="{FF2B5EF4-FFF2-40B4-BE49-F238E27FC236}">
                  <a16:creationId xmlns:a16="http://schemas.microsoft.com/office/drawing/2014/main" id="{53E46749-04F1-C9F5-08EE-5053D8575DED}"/>
                </a:ext>
              </a:extLst>
            </p:cNvPr>
            <p:cNvSpPr/>
            <p:nvPr>
              <p:custDataLst>
                <p:tags r:id="rId26"/>
              </p:custDataLst>
            </p:nvPr>
          </p:nvSpPr>
          <p:spPr>
            <a:xfrm rot="10800000">
              <a:off x="12913" y="6149"/>
              <a:ext cx="555" cy="2208"/>
            </a:xfrm>
            <a:prstGeom prst="leftBrace">
              <a:avLst>
                <a:gd name="adj1" fmla="val 0"/>
                <a:gd name="adj2" fmla="val 50000"/>
              </a:avLst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5" name="直接连接符 45">
              <a:extLst>
                <a:ext uri="{FF2B5EF4-FFF2-40B4-BE49-F238E27FC236}">
                  <a16:creationId xmlns:a16="http://schemas.microsoft.com/office/drawing/2014/main" id="{3F3BF752-1FDC-0ACF-A6F3-D8A421FD01CF}"/>
                </a:ext>
              </a:extLst>
            </p:cNvPr>
            <p:cNvCxnSpPr/>
            <p:nvPr>
              <p:custDataLst>
                <p:tags r:id="rId27"/>
              </p:custDataLst>
            </p:nvPr>
          </p:nvCxnSpPr>
          <p:spPr>
            <a:xfrm flipH="1">
              <a:off x="6069" y="8323"/>
              <a:ext cx="840" cy="0"/>
            </a:xfrm>
            <a:prstGeom prst="line">
              <a:avLst/>
            </a:prstGeom>
            <a:ln w="28575" cap="flat" cmpd="sng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none" w="med" len="med"/>
            </a:ln>
          </p:spPr>
        </p:cxnSp>
      </p:grpSp>
      <p:grpSp>
        <p:nvGrpSpPr>
          <p:cNvPr id="26" name="组合 25" title="">
            <a:extLst>
              <a:ext uri="{FF2B5EF4-FFF2-40B4-BE49-F238E27FC236}">
                <a16:creationId xmlns:a16="http://schemas.microsoft.com/office/drawing/2014/main" id="{EC0BEE5A-DF9C-7A55-B541-13A97A3BAF66}"/>
              </a:ext>
            </a:extLst>
          </p:cNvPr>
          <p:cNvGrpSpPr/>
          <p:nvPr>
            <p:custDataLst>
              <p:tags r:id="rId28"/>
            </p:custDataLst>
          </p:nvPr>
        </p:nvGrpSpPr>
        <p:grpSpPr>
          <a:xfrm>
            <a:off x="729743" y="1842238"/>
            <a:ext cx="720000" cy="3240000"/>
            <a:chOff x="4304043" y="1286668"/>
            <a:chExt cx="3837944" cy="2757793"/>
          </a:xfr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scaled="0"/>
          </a:gradFill>
          <a:effectLst>
            <a:outerShdw blurRad="381000" dist="2540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27" name="圆角矩形 57">
              <a:extLst>
                <a:ext uri="{FF2B5EF4-FFF2-40B4-BE49-F238E27FC236}">
                  <a16:creationId xmlns:a16="http://schemas.microsoft.com/office/drawing/2014/main" id="{F42279DF-48A9-FCB9-0A77-21A0E74412B5}"/>
                </a:ext>
              </a:extLst>
            </p:cNvPr>
            <p:cNvSpPr/>
            <p:nvPr>
              <p:custDataLst>
                <p:tags r:id="rId29"/>
              </p:custDataLst>
            </p:nvPr>
          </p:nvSpPr>
          <p:spPr>
            <a:xfrm>
              <a:off x="4304043" y="1286668"/>
              <a:ext cx="3837944" cy="2757793"/>
            </a:xfrm>
            <a:prstGeom prst="round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endParaRPr lang="zh-CN" altLang="en-US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28" name="圆角矩形 58">
              <a:extLst>
                <a:ext uri="{FF2B5EF4-FFF2-40B4-BE49-F238E27FC236}">
                  <a16:creationId xmlns:a16="http://schemas.microsoft.com/office/drawing/2014/main" id="{BD69B94F-8ECF-A2D1-BDD6-099775E77BD3}"/>
                </a:ext>
              </a:extLst>
            </p:cNvPr>
            <p:cNvSpPr/>
            <p:nvPr>
              <p:custDataLst>
                <p:tags r:id="rId30"/>
              </p:custDataLst>
            </p:nvPr>
          </p:nvSpPr>
          <p:spPr>
            <a:xfrm>
              <a:off x="4304654" y="1367328"/>
              <a:ext cx="3789076" cy="2596474"/>
            </a:xfrm>
            <a:prstGeom prst="roundRect">
              <a:avLst/>
            </a:prstGeom>
            <a:noFill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3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ea"/>
                </a:rPr>
                <a:t>推动认识发展</a:t>
              </a:r>
            </a:p>
          </p:txBody>
        </p:sp>
      </p:grpSp>
      <p:sp>
        <p:nvSpPr>
          <p:cNvPr id="29" name="左大括号 28" title="">
            <a:extLst>
              <a:ext uri="{FF2B5EF4-FFF2-40B4-BE49-F238E27FC236}">
                <a16:creationId xmlns:a16="http://schemas.microsoft.com/office/drawing/2014/main" id="{164715C1-8A2C-16C8-B262-E1247B3D18A9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464730" y="2184238"/>
            <a:ext cx="288000" cy="2556000"/>
          </a:xfrm>
          <a:prstGeom prst="leftBrace">
            <a:avLst>
              <a:gd name="adj1" fmla="val 0"/>
              <a:gd name="adj2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>
            <a:extLst>
              <a:ext uri="{FF2B5EF4-FFF2-40B4-BE49-F238E27FC236}">
                <a16:creationId xmlns:a16="http://schemas.microsoft.com/office/drawing/2014/main" id="{D4AD47EB-9495-2B28-7BB6-4643FAAA4B38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D48D1050-36A8-BD89-01FC-B6927058A5C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241" y="861060"/>
            <a:ext cx="9875520" cy="5135880"/>
          </a:xfrm>
          <a:prstGeom prst="rect">
            <a:avLst/>
          </a:prstGeom>
        </p:spPr>
      </p:pic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2EFBBE2C-86F4-76E5-D310-B97A522C643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173588" y="1956353"/>
            <a:ext cx="5844823" cy="217784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考点一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不作简单肯定或否定</a:t>
            </a:r>
          </a:p>
        </p:txBody>
      </p:sp>
      <p:pic>
        <p:nvPicPr>
          <p:cNvPr id="5" name="图片 4" title="">
            <a:extLst>
              <a:ext uri="{FF2B5EF4-FFF2-40B4-BE49-F238E27FC236}">
                <a16:creationId xmlns:a16="http://schemas.microsoft.com/office/drawing/2014/main" id="{DE07E5B5-2499-335F-CE97-73E9BD6072A3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805" y="1559846"/>
            <a:ext cx="2980122" cy="4181069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8F63445F-299B-4D75-E47C-8CC2F3A6E167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0921" y="2939920"/>
            <a:ext cx="2980122" cy="2980122"/>
          </a:xfrm>
          <a:prstGeom prst="rect">
            <a:avLst/>
          </a:prstGeom>
        </p:spPr>
      </p:pic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E85D370A-A47D-A2DB-3D13-47CD61046FF9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1465427" y="3045273"/>
            <a:ext cx="494629" cy="103423"/>
            <a:chOff x="4897533" y="3860720"/>
            <a:chExt cx="494629" cy="103423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8BB346E6-AC93-27B2-9F9A-7C9EF845A391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4897533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186E73F2-A558-C003-72E4-AFCFE5F76B44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5093136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AA2BD594-F14D-C8CD-44F0-B83644DBF29B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5288739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组合 10" title="">
            <a:extLst>
              <a:ext uri="{FF2B5EF4-FFF2-40B4-BE49-F238E27FC236}">
                <a16:creationId xmlns:a16="http://schemas.microsoft.com/office/drawing/2014/main" id="{DB6DFCFC-A9FA-B630-2BE7-90C8B609ABF8}"/>
              </a:ext>
            </a:extLst>
          </p:cNvPr>
          <p:cNvGrpSpPr/>
          <p:nvPr>
            <p:custDataLst>
              <p:tags r:id="rId16"/>
            </p:custDataLst>
          </p:nvPr>
        </p:nvGrpSpPr>
        <p:grpSpPr>
          <a:xfrm>
            <a:off x="9768065" y="2888209"/>
            <a:ext cx="494629" cy="103423"/>
            <a:chOff x="8762094" y="3844397"/>
            <a:chExt cx="494629" cy="103423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42E4AC3-8B86-4B2C-7911-C03B6E24CDEA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762094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3942C45B-20CD-F9E5-BFB4-4E63C28FF724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8957697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4" name="椭圆 13">
              <a:extLst>
                <a:ext uri="{FF2B5EF4-FFF2-40B4-BE49-F238E27FC236}">
                  <a16:creationId xmlns:a16="http://schemas.microsoft.com/office/drawing/2014/main" id="{D198185E-DD2C-1E42-298A-F7010165EBA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9153300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7130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" name="文本框 13" title=""/>
          <p:cNvSpPr txBox="1"/>
          <p:nvPr>
            <p:custDataLst>
              <p:tags r:id="rId4"/>
            </p:custDataLst>
          </p:nvPr>
        </p:nvSpPr>
        <p:spPr>
          <a:xfrm>
            <a:off x="1017030" y="1146328"/>
            <a:ext cx="11009630" cy="685165"/>
          </a:xfrm>
          <a:prstGeom prst="rect">
            <a:avLst/>
          </a:prstGeom>
          <a:noFill/>
          <a:ln w="28575" cmpd="sng">
            <a:noFill/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</a:pPr>
            <a:r>
              <a:rPr sz="2400" err="1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任何事物内部都包含着</a:t>
            </a:r>
            <a:r>
              <a:rPr sz="2400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肯定</a:t>
            </a:r>
            <a:r>
              <a:rPr sz="2400" err="1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与</a:t>
            </a:r>
            <a:r>
              <a:rPr sz="2400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否定</a:t>
            </a:r>
            <a:r>
              <a:rPr sz="2400" err="1"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两个方面；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</a:endParaRPr>
          </a:p>
          <a:p>
            <a:pPr>
              <a:lnSpc>
                <a:spcPct val="130000"/>
              </a:lnSpc>
              <a:buFont typeface="Arial" pitchFamily="34" charset="0"/>
            </a:pP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5"/>
            </p:custDataLst>
          </p:nvPr>
        </p:nvSpPr>
        <p:spPr>
          <a:xfrm>
            <a:off x="1062245" y="786203"/>
            <a:ext cx="6216650" cy="6464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kern="1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1.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肯定方面和否定方面的</a:t>
            </a:r>
            <a:r>
              <a:rPr lang="zh-CN" altLang="en-US" sz="2400" b="1" u="sng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含义</a:t>
            </a:r>
            <a:endParaRPr lang="zh-CN" altLang="en-US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  <a:sym typeface="+mn-ea"/>
            </a:endParaRPr>
          </a:p>
        </p:txBody>
      </p:sp>
      <p:pic>
        <p:nvPicPr>
          <p:cNvPr id="102" name="图片 101" title=""/>
          <p:cNvPicPr/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78895" y="4339946"/>
            <a:ext cx="3873500" cy="2160000"/>
          </a:xfrm>
          <a:prstGeom prst="rect">
            <a:avLst/>
          </a:prstGeom>
          <a:noFill/>
          <a:ln w="9525">
            <a:solidFill>
              <a:schemeClr val="accent6">
                <a:lumMod val="75000"/>
              </a:schemeClr>
            </a:solidFill>
            <a:prstDash val="lgDashDot"/>
          </a:ln>
        </p:spPr>
      </p:pic>
      <p:sp>
        <p:nvSpPr>
          <p:cNvPr id="103" name="文本框 102" title=""/>
          <p:cNvSpPr txBox="1"/>
          <p:nvPr>
            <p:custDataLst>
              <p:tags r:id="rId8"/>
            </p:custDataLst>
          </p:nvPr>
        </p:nvSpPr>
        <p:spPr>
          <a:xfrm>
            <a:off x="775942" y="4328125"/>
            <a:ext cx="6502953" cy="2161746"/>
          </a:xfrm>
          <a:prstGeom prst="rect">
            <a:avLst/>
          </a:prstGeom>
          <a:noFill/>
          <a:ln>
            <a:solidFill>
              <a:srgbClr val="CC8673"/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例：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一粒种子，包含着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保持种子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自身规定性存在的因素，它还包含了突破自己、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否定自己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的因素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这就是要长成一个植物。当它真的长成植物时，它就不再是一粒种子了，由种子转化为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植物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华文新魏" panose="02010800040101010101" pitchFamily="2" charset="-122"/>
              <a:sym typeface="+mn-ea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9"/>
            </p:custDataLst>
          </p:nvPr>
        </p:nvSpPr>
        <p:spPr>
          <a:xfrm>
            <a:off x="683964" y="1661444"/>
            <a:ext cx="11009630" cy="26993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buClrTx/>
              <a:buSzTx/>
              <a:buFont typeface="Arial" pitchFamily="34" charset="0"/>
            </a:pPr>
            <a:r>
              <a:rPr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(1)肯定方面：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是事物</a:t>
            </a:r>
            <a:r>
              <a:rPr sz="2400" b="1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保持自身存在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的方面，即肯定这一事物为</a:t>
            </a:r>
            <a:r>
              <a:rPr sz="2400" b="1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它自身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的方面。</a:t>
            </a:r>
            <a:endParaRPr lang="en-US" sz="2400" b="1">
              <a:latin typeface="微软雅黑" panose="020b0503020204020204" pitchFamily="34" charset="-122"/>
              <a:ea typeface="微软雅黑" panose="020b0503020204020204" pitchFamily="34" charset="-122"/>
              <a:cs typeface="仿宋" panose="02010609060101010101" charset="-122"/>
            </a:endParaRPr>
          </a:p>
          <a:p>
            <a:pPr marL="342900" indent="-342900" algn="l">
              <a:lnSpc>
                <a:spcPct val="140000"/>
              </a:lnSpc>
              <a:buClrTx/>
              <a:buSzTx/>
              <a:buFont typeface="Arial" pitchFamily="34" charset="0"/>
            </a:pPr>
            <a:r>
              <a:rPr sz="24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(2)否定方面：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是</a:t>
            </a:r>
            <a:r>
              <a:rPr sz="2400" b="1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促使该事物灭亡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的方面，即促使它转化为</a:t>
            </a:r>
            <a:r>
              <a:rPr sz="2400" b="1" err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他事物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的方面。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仿宋" panose="0201060906010101010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498406" y="2731809"/>
            <a:ext cx="10917652" cy="1400209"/>
          </a:xfrm>
          <a:prstGeom prst="rect">
            <a:avLst/>
          </a:prstGeom>
          <a:solidFill>
            <a:srgbClr val="FFFFCC"/>
          </a:solidFill>
          <a:ln w="28575" cmpd="sng">
            <a:noFill/>
            <a:prstDash val="sysDot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【</a:t>
            </a:r>
            <a:r>
              <a:rPr lang="zh-CN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注意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】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肯定和否定与日常生活中的肯定否定不同，指</a:t>
            </a:r>
            <a:r>
              <a:rPr sz="24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事物自身的存在和灭亡</a:t>
            </a:r>
            <a:r>
              <a:rPr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。</a:t>
            </a:r>
          </a:p>
          <a:p>
            <a:pPr algn="l" fontAlgn="auto">
              <a:lnSpc>
                <a:spcPct val="120000"/>
              </a:lnSpc>
            </a:pPr>
            <a:r>
              <a:rPr lang="en-US"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        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事物的</a:t>
            </a:r>
            <a:r>
              <a:rPr sz="24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存在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是由事物内部“</a:t>
            </a:r>
            <a:r>
              <a:rPr sz="24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肯定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”的因素占主导地位决定的，</a:t>
            </a:r>
          </a:p>
          <a:p>
            <a:pPr algn="l" fontAlgn="auto">
              <a:lnSpc>
                <a:spcPct val="120000"/>
              </a:lnSpc>
            </a:pPr>
            <a:r>
              <a:rPr lang="en-US" sz="2400" b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        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事物的</a:t>
            </a:r>
            <a:r>
              <a:rPr sz="2400" b="1" err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灭亡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是由事物内部“</a:t>
            </a:r>
            <a:r>
              <a:rPr sz="2400" b="1" err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否定</a:t>
            </a:r>
            <a:r>
              <a:rPr sz="2400" b="1" err="1">
                <a:solidFill>
                  <a:srgbClr val="00162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”的因素占主导地位决定的。</a:t>
            </a:r>
          </a:p>
        </p:txBody>
      </p:sp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6EF3AFCA-BBF8-1B42-5069-74A4B2E21252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4192532" y="181436"/>
            <a:ext cx="465862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一、简单肯定或否定的危害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5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6" name="文本框 55" title=""/>
          <p:cNvSpPr txBox="1"/>
          <p:nvPr>
            <p:custDataLst>
              <p:tags r:id="rId4"/>
            </p:custDataLst>
          </p:nvPr>
        </p:nvSpPr>
        <p:spPr>
          <a:xfrm>
            <a:off x="487271" y="2062958"/>
            <a:ext cx="4364392" cy="212365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auto" hangingPunct="0">
              <a:lnSpc>
                <a:spcPct val="100000"/>
              </a:lnSpc>
            </a:pP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①肯定方面：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维持着事物的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质的规定性。处于优势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时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,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事物就会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保持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charset="-122"/>
                <a:sym typeface="+mn-ea"/>
              </a:rPr>
              <a:t>其原有的性质和自身的存在；</a:t>
            </a:r>
            <a:endParaRPr lang="en-US" altLang="zh-CN" sz="2200" b="1">
              <a:latin typeface="楷体" panose="02010609060101010101" pitchFamily="49" charset="-122"/>
              <a:ea typeface="楷体" panose="02010609060101010101" pitchFamily="49" charset="-122"/>
              <a:cs typeface="仿宋" panose="02010609060101010101" charset="-122"/>
              <a:sym typeface="+mn-ea"/>
            </a:endParaRPr>
          </a:p>
          <a:p>
            <a:pPr eaLnBrk="0" fontAlgn="auto" hangingPunct="0">
              <a:lnSpc>
                <a:spcPct val="100000"/>
              </a:lnSpc>
            </a:pP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②否定方面：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在事物发展中取得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支配地位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时，事物就会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改变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自己的根本性质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,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实现对自身的否定。</a:t>
            </a:r>
            <a:endParaRPr lang="zh-CN" altLang="en-US" sz="2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832487" y="701024"/>
            <a:ext cx="7795895" cy="424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800" b="1" kern="1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sym typeface="+mn-ea"/>
              </a:rPr>
              <a:t>2</a:t>
            </a:r>
            <a:r>
              <a:rPr lang="en-US" sz="2400">
                <a:sym typeface="+mn-ea"/>
              </a:rPr>
              <a:t>. </a:t>
            </a:r>
            <a:r>
              <a:rPr sz="2400" err="1">
                <a:sym typeface="+mn-ea"/>
              </a:rPr>
              <a:t>肯定方面和否定方面的辩证关系</a:t>
            </a:r>
            <a:endParaRPr lang="zh-CN" altLang="en-US" sz="2400"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6"/>
            </p:custDataLst>
          </p:nvPr>
        </p:nvSpPr>
        <p:spPr>
          <a:xfrm>
            <a:off x="327988" y="1144019"/>
            <a:ext cx="4844230" cy="7918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（</a:t>
            </a:r>
            <a:r>
              <a:rPr lang="en-US" altLang="zh-CN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1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）事物内部的</a:t>
            </a:r>
            <a:endParaRPr lang="en-US" altLang="zh-CN" sz="2400" b="1">
              <a:solidFill>
                <a:srgbClr val="0000C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  <a:sym typeface="+mn-ea"/>
            </a:endParaRPr>
          </a:p>
          <a:p>
            <a:pPr algn="ctr" eaLnBrk="0" hangingPunct="0"/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肯定方面与否定方面是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对立的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。</a:t>
            </a:r>
          </a:p>
        </p:txBody>
      </p:sp>
      <p:sp>
        <p:nvSpPr>
          <p:cNvPr id="103" name="文本框 102" title=""/>
          <p:cNvSpPr txBox="1"/>
          <p:nvPr>
            <p:custDataLst>
              <p:tags r:id="rId7"/>
            </p:custDataLst>
          </p:nvPr>
        </p:nvSpPr>
        <p:spPr>
          <a:xfrm>
            <a:off x="524096" y="4221318"/>
            <a:ext cx="4290742" cy="1785104"/>
          </a:xfrm>
          <a:prstGeom prst="rect">
            <a:avLst/>
          </a:prstGeom>
          <a:noFill/>
          <a:ln>
            <a:noFill/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例：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一粒种子，</a:t>
            </a:r>
            <a:r>
              <a:rPr lang="zh-CN" altLang="en-US" sz="2200" b="1" u="sng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维持种子自身规定性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存在的因素处于优势时，它就是一粒种子，突破自己</a:t>
            </a:r>
            <a:r>
              <a:rPr lang="zh-CN" altLang="en-US" sz="2200" b="1" u="sng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lang="zh-CN" altLang="en-US" sz="2200" b="1" u="sng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否定自己的因素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处于优势时，就改变了种子的根本性质，就长成植物。</a:t>
            </a:r>
            <a:endParaRPr lang="zh-CN" altLang="en-US" sz="2200" b="1">
              <a:latin typeface="楷体" panose="02010609060101010101" pitchFamily="49" charset="-122"/>
              <a:ea typeface="楷体" panose="02010609060101010101" pitchFamily="49" charset="-122"/>
              <a:cs typeface="华文新魏" panose="02010800040101010101" pitchFamily="2" charset="-122"/>
              <a:sym typeface="+mn-ea"/>
            </a:endParaRP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66E101BE-BF0E-3A46-E08B-6A01141643BF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5397502" y="1994339"/>
            <a:ext cx="6307757" cy="281987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eaLnBrk="0" fontAlgn="auto" hangingPunct="0">
              <a:lnSpc>
                <a:spcPct val="100000"/>
              </a:lnSpc>
              <a:buNone/>
            </a:pPr>
            <a:r>
              <a:rPr lang="en-US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①</a:t>
            </a:r>
            <a:r>
              <a:rPr sz="2200" b="1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肯定中包含否定。</a:t>
            </a:r>
            <a:r>
              <a:rPr sz="2200" b="1" err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任何事物都包含着肯定性的因素和否定性的因素，二者的对立与斗争必然使事物的发展进入</a:t>
            </a:r>
            <a:r>
              <a:rPr sz="22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自我否定</a:t>
            </a:r>
            <a:r>
              <a:rPr sz="2200" b="1" err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阶段</a:t>
            </a:r>
            <a:r>
              <a:rPr lang="en-US"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, </a:t>
            </a:r>
            <a:r>
              <a:rPr sz="22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并因自我否定而自我更新</a:t>
            </a:r>
            <a:r>
              <a:rPr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。</a:t>
            </a:r>
            <a:endParaRPr lang="en-US" altLang="zh-CN" sz="2200" b="1"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+mn-ea"/>
            </a:endParaRPr>
          </a:p>
          <a:p>
            <a:pPr indent="0" eaLnBrk="0" fontAlgn="auto" hangingPunct="0">
              <a:lnSpc>
                <a:spcPct val="100000"/>
              </a:lnSpc>
              <a:buNone/>
            </a:pPr>
            <a:r>
              <a:rPr lang="en-US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②</a:t>
            </a:r>
            <a:r>
              <a:rPr sz="2200" b="1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否定中包含肯定。</a:t>
            </a:r>
            <a:r>
              <a:rPr sz="2200" b="1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否定并不是全盘否定，</a:t>
            </a:r>
            <a:r>
              <a:rPr sz="2200" b="1" err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矛盾斗争的结果并不是将矛盾双方消解为虚无，而是</a:t>
            </a:r>
            <a:r>
              <a:rPr sz="2200" b="1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产生新的规定性</a:t>
            </a:r>
            <a:r>
              <a:rPr sz="2200" b="1"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。</a:t>
            </a:r>
            <a:endParaRPr lang="en-US" sz="2200" b="1"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+mn-ea"/>
            </a:endParaRPr>
          </a:p>
          <a:p>
            <a:pPr indent="0" eaLnBrk="0" fontAlgn="auto" hangingPunct="0">
              <a:lnSpc>
                <a:spcPct val="100000"/>
              </a:lnSpc>
              <a:buNone/>
            </a:pPr>
            <a:r>
              <a:rPr sz="2200" b="1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这种</a:t>
            </a:r>
            <a:r>
              <a:rPr sz="2200" b="1" err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pitchFamily="34" charset="-120"/>
                <a:sym typeface="+mn-ea"/>
              </a:rPr>
              <a:t>包含肯定的否定是“辩证的否定”。</a:t>
            </a:r>
            <a:endParaRPr sz="2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charset="-122"/>
              <a:sym typeface="+mn-ea"/>
            </a:endParaRPr>
          </a:p>
          <a:p>
            <a:pPr indent="0" eaLnBrk="0" fontAlgn="auto" hangingPunct="0">
              <a:lnSpc>
                <a:spcPct val="100000"/>
              </a:lnSpc>
              <a:buNone/>
            </a:pPr>
            <a:endParaRPr lang="en-US" sz="2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80A00ED2-BC6C-CC65-E86A-CB2EAFAC93B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099045" y="1144019"/>
            <a:ext cx="4912256" cy="8293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eaLnBrk="0" fontAlgn="auto" hangingPunct="0">
              <a:buNone/>
            </a:pP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（</a:t>
            </a:r>
            <a:r>
              <a:rPr lang="en-US" altLang="zh-CN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2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）事物内部的</a:t>
            </a:r>
            <a:endParaRPr lang="en-US" altLang="zh-CN" sz="2400" b="1">
              <a:solidFill>
                <a:srgbClr val="0000C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  <a:sym typeface="+mn-ea"/>
            </a:endParaRPr>
          </a:p>
          <a:p>
            <a:pPr indent="0" algn="ctr" eaLnBrk="0" fontAlgn="auto" hangingPunct="0">
              <a:buNone/>
            </a:pP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肯定方面与否定方面又是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  <a:sym typeface="+mn-ea"/>
              </a:rPr>
              <a:t>统一的</a:t>
            </a:r>
            <a:r>
              <a:rPr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B2FFCE49-D7B3-C1E6-2D2B-912021732F5B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943739" y="4828458"/>
            <a:ext cx="5772753" cy="1446550"/>
          </a:xfrm>
          <a:prstGeom prst="rect">
            <a:avLst/>
          </a:prstGeom>
          <a:noFill/>
          <a:ln>
            <a:noFill/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例：</a:t>
            </a:r>
            <a:r>
              <a:rPr lang="zh-CN" altLang="en-US" sz="2200" b="1" spc="-15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一方面，一粒种子，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它在维持自身的同时，又在慢慢长成植物；另一方面，如果</a:t>
            </a:r>
            <a:r>
              <a:rPr lang="zh-CN" altLang="en-US" sz="2200" b="1" u="sng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没有维持种子自身规定性的因素存在时，它就不可能获得突破</a:t>
            </a:r>
            <a:r>
              <a:rPr lang="zh-CN" altLang="en-US" sz="22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长出胚根和胚芽，长成植物。</a:t>
            </a:r>
            <a:endParaRPr lang="zh-CN" altLang="en-US" sz="2200" b="1">
              <a:latin typeface="楷体" panose="02010609060101010101" pitchFamily="49" charset="-122"/>
              <a:ea typeface="楷体" panose="02010609060101010101" pitchFamily="49" charset="-122"/>
              <a:cs typeface="华文新魏" panose="02010800040101010101" pitchFamily="2" charset="-122"/>
              <a:sym typeface="+mn-ea"/>
            </a:endParaRPr>
          </a:p>
        </p:txBody>
      </p:sp>
      <p:pic>
        <p:nvPicPr>
          <p:cNvPr id="11" name="图片 10" title="">
            <a:extLst>
              <a:ext uri="{FF2B5EF4-FFF2-40B4-BE49-F238E27FC236}">
                <a16:creationId xmlns:a16="http://schemas.microsoft.com/office/drawing/2014/main" id="{DDC863F9-2D7D-E4E3-07B2-53EE1AB5A65D}"/>
              </a:ext>
            </a:extLst>
          </p:cNvPr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59590" y="5044801"/>
            <a:ext cx="2184149" cy="144655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F929941A-DE8F-6FA5-E283-7E09540C5A48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4240658" y="124572"/>
            <a:ext cx="465862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一、简单肯定或否定的危害</a:t>
            </a: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103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1121444550"/>
              </p:ext>
            </p:extLst>
          </p:nvPr>
        </p:nvGraphicFramePr>
        <p:xfrm>
          <a:off x="309449" y="1010066"/>
          <a:ext cx="11568125" cy="4013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4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32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08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5464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79182"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辩证关系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肯定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方面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0000CC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否定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方面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3104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1" u="none"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立</a:t>
                      </a:r>
                    </a:p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性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 b="1" u="none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含义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事物</a:t>
                      </a:r>
                      <a:r>
                        <a:rPr lang="zh-CN" altLang="en-US" sz="2400" b="1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保持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自身存在的方面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促使该事物</a:t>
                      </a:r>
                      <a:r>
                        <a:rPr lang="zh-CN" altLang="en-US" sz="2400" b="1" u="none">
                          <a:solidFill>
                            <a:srgbClr val="0000FF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灭亡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的方面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314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 u="none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作用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当</a:t>
                      </a:r>
                      <a:r>
                        <a:rPr lang="zh-CN" altLang="en-US" sz="2400" b="1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肯定方面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处于优势时，</a:t>
                      </a:r>
                      <a:endParaRPr lang="en-US" altLang="zh-CN" sz="2400" b="1" u="none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+mn-ea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事物就会</a:t>
                      </a:r>
                      <a:r>
                        <a:rPr lang="zh-CN" altLang="en-US" sz="2400" b="1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保持原有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的</a:t>
                      </a:r>
                      <a:endParaRPr lang="en-US" altLang="zh-CN" sz="2400" b="1" u="none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+mn-ea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性质和自身的存在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当</a:t>
                      </a:r>
                      <a:r>
                        <a:rPr lang="zh-CN" altLang="en-US" sz="2400" b="1" u="none">
                          <a:solidFill>
                            <a:srgbClr val="0000FF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否定方面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在事物发展中取得支配地位时，事物就会</a:t>
                      </a:r>
                      <a:r>
                        <a:rPr lang="zh-CN" altLang="en-US" sz="2400" b="1" u="none">
                          <a:solidFill>
                            <a:srgbClr val="0000CC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改变自己的根本性质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，</a:t>
                      </a:r>
                      <a:endParaRPr lang="en-US" altLang="zh-CN" sz="2400" b="1" u="none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+mn-ea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实现对自己的否定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8122"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 u="none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</a:rPr>
                        <a:t>统一性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①任何事物内部都包含</a:t>
                      </a:r>
                      <a:r>
                        <a:rPr lang="zh-CN" altLang="en-US" sz="2400" b="1" u="none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肯定与否定</a:t>
                      </a: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两个方面；</a:t>
                      </a:r>
                      <a:endParaRPr lang="zh-CN" altLang="en-US" sz="2400" b="1" u="none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u="none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②肯定中包含着否定，否定中包含着肯定。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表格 5" title=""/>
          <p:cNvGraphicFramePr>
            <a:graphicFrameLocks noGrp="1"/>
          </p:cNvGraphicFramePr>
          <p:nvPr>
            <p:custDataLst>
              <p:tags r:id="rId5"/>
            </p:custDataLst>
            <p:extLst>
              <p:ext uri="{D42A27DB-BD31-4B8C-83A1-F6EECF244321}">
                <p14:modId xmlns:p14="http://schemas.microsoft.com/office/powerpoint/2010/main" val="2495619460"/>
              </p:ext>
            </p:extLst>
          </p:nvPr>
        </p:nvGraphicFramePr>
        <p:xfrm>
          <a:off x="309449" y="5116531"/>
          <a:ext cx="11568125" cy="1390147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1788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79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2688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错误倾向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solidFill>
                            <a:srgbClr val="1D41D5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简单地肯定一切，简单地否定一切。</a:t>
                      </a:r>
                      <a:r>
                        <a:rPr lang="en-US" altLang="zh-CN" sz="2400" b="1" u="none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sym typeface="微软雅黑" panose="020b0503020204020204" pitchFamily="34" charset="-122"/>
                        </a:rPr>
                        <a:t>(</a:t>
                      </a:r>
                      <a:r>
                        <a:rPr lang="zh-CN" altLang="en-US" sz="2400" b="1" u="none">
                          <a:solidFill>
                            <a:srgbClr val="0070C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sym typeface="微软雅黑" panose="020b0503020204020204" pitchFamily="34" charset="-122"/>
                        </a:rPr>
                        <a:t>主观极端的形而上学的思维方式）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7459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不能简单地肯定一切或否定一切，要</a:t>
                      </a: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坚持辩证的否定观</a:t>
                      </a:r>
                      <a:r>
                        <a:rPr lang="zh-CN" alt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4108769"/>
                  </a:ext>
                </a:extLst>
              </a:tr>
            </a:tbl>
          </a:graphicData>
        </a:graphic>
      </p:graphicFrame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94580E38-DF31-C6D7-8225-94673BC2AA28}"/>
              </a:ext>
            </a:extLst>
          </p:cNvPr>
          <p:cNvGrpSpPr/>
          <p:nvPr>
            <p:custDataLst>
              <p:tags r:id="rId6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D759F4CA-79F2-2B36-22C5-13E7A5CD28D3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TextBox 25">
              <a:extLst>
                <a:ext uri="{FF2B5EF4-FFF2-40B4-BE49-F238E27FC236}">
                  <a16:creationId xmlns:a16="http://schemas.microsoft.com/office/drawing/2014/main" id="{E06CB9FF-F362-4DAF-061E-B7361C1F7351}"/>
                </a:ext>
              </a:extLst>
            </p:cNvPr>
            <p:cNvSpPr txBox="1"/>
            <p:nvPr>
              <p:custDataLst>
                <p:tags r:id="rId8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知识整合</a:t>
              </a:r>
            </a:p>
          </p:txBody>
        </p:sp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536470887"/>
              </p:ext>
            </p:extLst>
          </p:nvPr>
        </p:nvGraphicFramePr>
        <p:xfrm>
          <a:off x="478323" y="986924"/>
          <a:ext cx="11235354" cy="51071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1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570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468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637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ts val="3200"/>
                        </a:lnSpc>
                        <a:buNone/>
                      </a:pPr>
                      <a:endParaRPr lang="en-US" altLang="en-US" sz="24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ts val="3200"/>
                        </a:lnSpc>
                        <a:buNone/>
                      </a:pPr>
                      <a:r>
                        <a:rPr lang="en-US" sz="2400" b="1" err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辩证否定观</a:t>
                      </a:r>
                      <a:endParaRPr lang="en-US" altLang="en-US" sz="24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ts val="3200"/>
                        </a:lnSpc>
                        <a:buNone/>
                      </a:pPr>
                      <a:r>
                        <a:rPr lang="en-US" sz="2400" b="1" err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形而上学否定观</a:t>
                      </a:r>
                      <a:endParaRPr lang="en-US" altLang="en-US" sz="24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567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否定的动力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事物</a:t>
                      </a:r>
                      <a:r>
                        <a:rPr lang="en-US" altLang="zh-CN" sz="2400" b="1" err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自身的否定</a:t>
                      </a: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，即</a:t>
                      </a:r>
                      <a:r>
                        <a:rPr lang="en-US" altLang="zh-CN" sz="2400" b="1" err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自己否定自己</a:t>
                      </a:r>
                      <a:r>
                        <a:rPr lang="en-US" altLang="zh-CN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并通过自身的否定实现</a:t>
                      </a:r>
                      <a:r>
                        <a:rPr lang="en-US" altLang="zh-CN" sz="2400" b="1" err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自身的发展</a:t>
                      </a:r>
                      <a:r>
                        <a:rPr lang="zh-CN" altLang="en-US" sz="2400" b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" panose="02010609060101010101" charset="-122"/>
                          <a:sym typeface="+mn-ea"/>
                        </a:rPr>
                        <a:t>。</a:t>
                      </a: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</a:rPr>
                        <a:t>    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否定是</a:t>
                      </a:r>
                      <a:r>
                        <a:rPr lang="en-US" altLang="zh-CN" sz="2400" b="1" err="1">
                          <a:solidFill>
                            <a:srgbClr val="00B05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外力</a:t>
                      </a:r>
                      <a:r>
                        <a:rPr lang="en-US" altLang="zh-CN" sz="2400" b="1" err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强加给事物的</a:t>
                      </a:r>
                      <a:r>
                        <a:rPr lang="en-US" altLang="zh-CN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，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是</a:t>
                      </a: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外力作用的结果</a:t>
                      </a:r>
                      <a:r>
                        <a:rPr lang="en-US" altLang="zh-CN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，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是</a:t>
                      </a: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主观任意的否定</a:t>
                      </a:r>
                      <a:endParaRPr lang="en-US" altLang="en-US" sz="2400" b="1">
                        <a:solidFill>
                          <a:srgbClr val="C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4389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否定与肯定的关系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ts val="3200"/>
                        </a:lnSpc>
                      </a:pPr>
                      <a:r>
                        <a:rPr lang="en-US" altLang="zh-CN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        辩证否定的</a:t>
                      </a:r>
                      <a:r>
                        <a:rPr lang="en-US" altLang="zh-CN" sz="2400" b="1">
                          <a:solidFill>
                            <a:srgbClr val="1D41D5"/>
                          </a:solidFill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实质是“扬弃”</a:t>
                      </a:r>
                      <a:r>
                        <a:rPr lang="en-US" altLang="zh-CN" sz="2400" b="1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，</a:t>
                      </a: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是</a:t>
                      </a:r>
                      <a:r>
                        <a:rPr lang="en-US" altLang="zh-CN" sz="2400" b="1" err="1">
                          <a:solidFill>
                            <a:srgbClr val="1D41D5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既</a:t>
                      </a:r>
                      <a:r>
                        <a:rPr lang="zh-CN" altLang="en-US" sz="2400" b="1">
                          <a:solidFill>
                            <a:srgbClr val="1D41D5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肯定又否定，既</a:t>
                      </a:r>
                      <a:r>
                        <a:rPr lang="en-US" altLang="zh-CN" sz="2400" b="1" err="1">
                          <a:solidFill>
                            <a:srgbClr val="1D41D5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克服又保留</a:t>
                      </a:r>
                      <a:r>
                        <a:rPr lang="zh-CN" alt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。</a:t>
                      </a:r>
                      <a:endParaRPr lang="zh-CN" altLang="en-US" sz="24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0"/>
                      </a:endParaRPr>
                    </a:p>
                    <a:p>
                      <a:pPr algn="l" fontAlgn="auto">
                        <a:lnSpc>
                          <a:spcPts val="3200"/>
                        </a:lnSpc>
                      </a:pPr>
                      <a:r>
                        <a:rPr lang="en-US" altLang="zh-CN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    克服的是旧事物中过时的消极的内容，保留的是旧事物中积极合理的因素</a:t>
                      </a:r>
                      <a:r>
                        <a:rPr lang="zh-CN" altLang="en-US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。</a:t>
                      </a: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</a:rPr>
                        <a:t>   </a:t>
                      </a:r>
                      <a:endParaRPr lang="en-US" altLang="en-US" sz="24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</a:rPr>
                        <a:t>  </a:t>
                      </a: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把否定与肯定</a:t>
                      </a: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绝对地割裂</a:t>
                      </a:r>
                      <a:r>
                        <a:rPr lang="en-US" altLang="zh-CN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，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主张要么</a:t>
                      </a: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肯定一切</a:t>
                      </a:r>
                      <a:r>
                        <a:rPr lang="en-US" altLang="zh-CN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，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要么</a:t>
                      </a: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否定一切</a:t>
                      </a: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</a:rPr>
                        <a:t> </a:t>
                      </a:r>
                      <a:endParaRPr lang="en-US" altLang="en-US" sz="24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991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32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否定同联系发展的关系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辩证</a:t>
                      </a: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否定是</a:t>
                      </a:r>
                      <a:endParaRPr lang="en-US" altLang="zh-CN" sz="2400" b="1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联系的环节</a:t>
                      </a:r>
                      <a:r>
                        <a:rPr lang="en-US" altLang="zh-CN" sz="2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和</a:t>
                      </a:r>
                      <a:r>
                        <a:rPr lang="en-US" altLang="zh-CN" sz="2400" b="1" err="1">
                          <a:solidFill>
                            <a:srgbClr val="1F2DA8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发展的环节</a:t>
                      </a:r>
                      <a:endParaRPr lang="en-US" altLang="en-US" sz="2400" b="1">
                        <a:solidFill>
                          <a:srgbClr val="1F2DA8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ts val="3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否定是发展的中断</a:t>
                      </a:r>
                      <a:endParaRPr lang="en-US" altLang="en-US" sz="2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A00D433D-ED75-6605-2FC0-C1DDC3846A49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0F9D36F-2E26-9FA6-A8AC-2B990EEA4F33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TextBox 25">
              <a:extLst>
                <a:ext uri="{FF2B5EF4-FFF2-40B4-BE49-F238E27FC236}">
                  <a16:creationId xmlns:a16="http://schemas.microsoft.com/office/drawing/2014/main" id="{88C0AF0D-E53A-DE12-0A51-AE4E76387FE9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知识深化</a:t>
              </a:r>
            </a:p>
          </p:txBody>
        </p:sp>
      </p:grpSp>
    </p:spTree>
    <p:custDataLst>
      <p:tags r:id="rId7"/>
    </p:custDataLst>
  </p:cSld>
  <p:clrMapOvr>
    <a:masterClrMapping/>
  </p:clrMapOvr>
  <p:transition>
    <p:push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528D2508-7150-D650-3499-BC967BD0851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593197" y="2251900"/>
            <a:ext cx="11032106" cy="3788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ClrTx/>
              <a:buSzTx/>
              <a:buFontTx/>
            </a:pPr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Arial" pitchFamily="34" charset="0"/>
              </a:rPr>
              <a:t>2.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Arial" pitchFamily="34" charset="0"/>
              </a:rPr>
              <a:t>坚持辩证的否定观的要求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Arial" pitchFamily="34" charset="0"/>
              </a:rPr>
              <a:t>：</a:t>
            </a: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Arial" pitchFamily="34" charset="0"/>
              </a:rPr>
              <a:t>要深刻</a:t>
            </a:r>
            <a:r>
              <a:rPr lang="zh-CN" altLang="zh-CN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Arial" pitchFamily="34" charset="0"/>
              </a:rPr>
              <a:t>把握肯定与否定之间的辩证关系</a:t>
            </a: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幼圆" panose="02010509060101010101" charset="-122"/>
                <a:sym typeface="Arial" pitchFamily="34" charset="0"/>
              </a:rPr>
              <a:t>。</a:t>
            </a:r>
            <a:endParaRPr lang="zh-CN" altLang="zh-CN" sz="2400">
              <a:latin typeface="微软雅黑" panose="020b0503020204020204" pitchFamily="34" charset="-122"/>
              <a:ea typeface="微软雅黑" panose="020b0503020204020204" pitchFamily="34" charset="-122"/>
              <a:cs typeface="幼圆" panose="02010509060101010101" charset="-122"/>
              <a:sym typeface="Arial" pitchFamily="34" charset="0"/>
            </a:endParaRPr>
          </a:p>
          <a:p>
            <a:pPr lvl="1" algn="just">
              <a:lnSpc>
                <a:spcPct val="11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1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）作为事物发展过程中的</a:t>
            </a:r>
            <a:r>
              <a:rPr lang="zh-CN" altLang="zh-CN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否定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，是对</a:t>
            </a:r>
            <a:r>
              <a:rPr lang="zh-CN" altLang="zh-CN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旧事物整体、旧矛盾统一体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的否定。</a:t>
            </a:r>
          </a:p>
          <a:p>
            <a:pPr lvl="1" algn="just">
              <a:lnSpc>
                <a:spcPct val="11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 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没有对这一整体、统一体的否定，旧事物就不能灭亡，新事物就不能产生。</a:t>
            </a:r>
          </a:p>
          <a:p>
            <a:pPr lvl="1" algn="just">
              <a:lnSpc>
                <a:spcPct val="110000"/>
              </a:lnSpc>
            </a:pPr>
            <a:r>
              <a:rPr 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（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辩证否定是事物</a:t>
            </a:r>
            <a:r>
              <a:rPr lang="en-US" sz="2400" b="1" err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发展的环节）</a:t>
            </a:r>
            <a:endParaRPr lang="zh-CN" altLang="zh-CN" sz="2400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Arial" pitchFamily="34" charset="0"/>
            </a:endParaRPr>
          </a:p>
          <a:p>
            <a:pPr lvl="1" algn="just">
              <a:lnSpc>
                <a:spcPct val="11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2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）否定中所包含的</a:t>
            </a:r>
            <a:r>
              <a:rPr lang="zh-CN" altLang="zh-CN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肯定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是对</a:t>
            </a: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旧事物整体、旧矛盾统一体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中</a:t>
            </a:r>
            <a:r>
              <a:rPr lang="zh-CN" altLang="zh-CN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合理因素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的</a:t>
            </a:r>
            <a:r>
              <a:rPr lang="zh-CN" altLang="zh-CN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肯定与保留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；即使对合理因素的保留，也不是原封不动地将它照搬到新事物之中，而是</a:t>
            </a:r>
            <a:r>
              <a:rPr lang="zh-CN" altLang="zh-CN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经过改造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，把它们</a:t>
            </a:r>
            <a:r>
              <a:rPr lang="zh-CN" altLang="zh-CN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包含在新事物之中</a:t>
            </a:r>
            <a:r>
              <a:rPr lang="zh-CN" altLang="zh-CN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Arial" pitchFamily="34" charset="0"/>
              </a:rPr>
              <a:t>。</a:t>
            </a:r>
          </a:p>
          <a:p>
            <a:pPr lvl="1" algn="just">
              <a:lnSpc>
                <a:spcPct val="110000"/>
              </a:lnSpc>
            </a:pPr>
            <a:r>
              <a:rPr 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（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辩证否定是事物联系</a:t>
            </a:r>
            <a:r>
              <a:rPr lang="en-US" sz="2400" b="1" err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的环节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，实质是</a:t>
            </a:r>
            <a:r>
              <a:rPr lang="en-US" altLang="zh-CN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“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扬弃</a:t>
            </a:r>
            <a:r>
              <a:rPr lang="en-US" altLang="zh-CN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”</a:t>
            </a:r>
            <a:r>
              <a:rPr 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）</a:t>
            </a:r>
            <a:endParaRPr lang="zh-CN" altLang="zh-CN" sz="2400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Arial" pitchFamily="34" charset="0"/>
            </a:endParaRPr>
          </a:p>
          <a:p>
            <a:pPr indent="0" algn="just">
              <a:lnSpc>
                <a:spcPct val="110000"/>
              </a:lnSpc>
              <a:buNone/>
            </a:pPr>
            <a:endParaRPr lang="zh-CN" altLang="zh-CN" sz="2400">
              <a:latin typeface="微软雅黑" panose="020b0503020204020204" pitchFamily="34" charset="-122"/>
              <a:ea typeface="微软雅黑" panose="020b0503020204020204" pitchFamily="34" charset="-122"/>
              <a:cs typeface="华文楷体" panose="02010600040101010101" charset="-122"/>
              <a:sym typeface="Arial" pitchFamily="34" charset="0"/>
            </a:endParaRPr>
          </a:p>
        </p:txBody>
      </p:sp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A449241B-3660-F5FC-F0BD-6502164E062F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593197" y="603261"/>
            <a:ext cx="11207466" cy="1689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buClrTx/>
              <a:buSzTx/>
              <a:buFontTx/>
            </a:pPr>
            <a:r>
              <a:rPr 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1.</a:t>
            </a:r>
            <a:r>
              <a:rPr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辩证的否定的特点</a:t>
            </a:r>
            <a:endParaRPr lang="zh-CN" altLang="en-US" sz="24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  <a:p>
            <a:pPr>
              <a:lnSpc>
                <a:spcPct val="110000"/>
              </a:lnSpc>
              <a:buFont typeface="Arial" pitchFamily="34" charset="0"/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(1)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辩证的否定具有</a:t>
            </a:r>
            <a:r>
              <a:rPr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肯定与否定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的</a:t>
            </a:r>
            <a:r>
              <a:rPr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双重性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。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（两点论）</a:t>
            </a:r>
            <a:endParaRPr sz="2400" b="1">
              <a:solidFill>
                <a:srgbClr val="00B050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</a:endParaRPr>
          </a:p>
          <a:p>
            <a:pPr>
              <a:lnSpc>
                <a:spcPct val="110000"/>
              </a:lnSpc>
              <a:buFont typeface="Arial" pitchFamily="34" charset="0"/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(2)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 相对于肯定阶段来说</a:t>
            </a:r>
            <a:r>
              <a:rPr sz="2400" b="1" err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，</a:t>
            </a:r>
            <a:r>
              <a:rPr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否定阶段是较后也是较高的环节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。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楷体" panose="02010600040101010101" charset="-122"/>
                <a:sym typeface="+mn-ea"/>
              </a:rPr>
              <a:t>（重点论）</a:t>
            </a:r>
            <a:endParaRPr lang="en-US" sz="2400" b="1">
              <a:solidFill>
                <a:srgbClr val="00B050"/>
              </a:solidFill>
              <a:latin typeface="楷体" panose="02010609060101010101" pitchFamily="49" charset="-122"/>
              <a:ea typeface="楷体" panose="02010609060101010101" pitchFamily="49" charset="-122"/>
              <a:cs typeface="华文楷体" panose="02010600040101010101" charset="-122"/>
              <a:sym typeface="+mn-ea"/>
            </a:endParaRPr>
          </a:p>
          <a:p>
            <a:pPr>
              <a:lnSpc>
                <a:spcPct val="110000"/>
              </a:lnSpc>
              <a:buFont typeface="Arial" pitchFamily="34" charset="0"/>
            </a:pPr>
            <a:r>
              <a:rPr sz="2400" err="1">
                <a:latin typeface="微软雅黑" panose="020b0503020204020204" pitchFamily="34" charset="-122"/>
                <a:ea typeface="微软雅黑" panose="020b0503020204020204" pitchFamily="34" charset="-122"/>
                <a:cs typeface="华文楷体" panose="02010600040101010101" charset="-122"/>
                <a:sym typeface="+mn-ea"/>
              </a:rPr>
              <a:t>它包含着肯定，同时又具有比肯定更为丰富的内容，更能体现事物发展的辩证法。</a:t>
            </a:r>
            <a:endParaRPr lang="zh-CN" altLang="en-US" sz="2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3" name="右箭头 3" title="">
            <a:extLst>
              <a:ext uri="{FF2B5EF4-FFF2-40B4-BE49-F238E27FC236}">
                <a16:creationId xmlns:a16="http://schemas.microsoft.com/office/drawing/2014/main" id="{F41DC43E-EAD4-0B0C-A2B3-26A1C030C2E0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591916" y="5630461"/>
            <a:ext cx="360000" cy="288000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E48D4712-F98B-852B-10BE-6A31C2BC98B7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2622552" y="5564518"/>
            <a:ext cx="8931389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微软雅黑" panose="020b0503020204020204" charset="-122"/>
              </a:rPr>
              <a:t>5G技术正在建设中，6G又将向我们走来。在5G的基础上，6G的传输能力可能比5G提升100倍；网络延迟也可能从毫秒降到微秒级，将会带来更好的用户体验。</a:t>
            </a:r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14AF7E41-DE4C-CAA2-FC7B-691AFDAA41A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6754" y="5441407"/>
            <a:ext cx="800219" cy="830997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5G</a:t>
            </a:r>
          </a:p>
          <a:p>
            <a:pPr algn="ctr"/>
            <a:r>
              <a:rPr lang="zh-CN" altLang="en-US" sz="24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技术</a:t>
            </a:r>
          </a:p>
        </p:txBody>
      </p:sp>
      <p:sp>
        <p:nvSpPr>
          <p:cNvPr id="11" name="矩形 10" title="">
            <a:extLst>
              <a:ext uri="{FF2B5EF4-FFF2-40B4-BE49-F238E27FC236}">
                <a16:creationId xmlns:a16="http://schemas.microsoft.com/office/drawing/2014/main" id="{6E2EB52F-2451-7E9D-F547-95750FA82F0B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1822333" y="5442991"/>
            <a:ext cx="800219" cy="830997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6G</a:t>
            </a:r>
          </a:p>
          <a:p>
            <a:pPr algn="ctr"/>
            <a:r>
              <a:rPr lang="zh-CN" altLang="en-US" sz="24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技术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24E41558-E284-A676-A34B-E9E20710174F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4212084" y="102611"/>
            <a:ext cx="3969691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二、坚持辩证的否定观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  <p:bldP spid="3" grpId="0"/>
      <p:bldP spid="4" grpId="0"/>
      <p:bldP spid="5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1998652324"/>
              </p:ext>
            </p:extLst>
          </p:nvPr>
        </p:nvGraphicFramePr>
        <p:xfrm>
          <a:off x="706437" y="825095"/>
          <a:ext cx="10778490" cy="49211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6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6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556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6979">
                <a:tc gridSpan="3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zh-CN" sz="2800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任何事物都要经历</a:t>
                      </a:r>
                      <a:r>
                        <a:rPr lang="zh-CN" sz="2800" u="none">
                          <a:solidFill>
                            <a:srgbClr val="C00000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肯定、否定、再到否定之否定</a:t>
                      </a:r>
                      <a:r>
                        <a:rPr lang="zh-CN" sz="2800" u="none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0"/>
                          <a:sym typeface="+mn-ea"/>
                        </a:rPr>
                        <a:t>的辩证发展过程</a:t>
                      </a:r>
                      <a:endParaRPr lang="zh-CN" altLang="en-US" sz="2800" u="none">
                        <a:solidFill>
                          <a:srgbClr val="C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0"/>
                        <a:sym typeface="+mn-ea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852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种子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植物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新的种子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852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原始公有制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私有制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社会主义和共产主义的公有制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52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无阶级社会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阶级社会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生产力高度发展基础上的无阶级社会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852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古代朴素辩证法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近代形而上学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马克思主义辩证法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4011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古代直接观察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近代间接观察</a:t>
                      </a:r>
                    </a:p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（仪器、仪表）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直接观察</a:t>
                      </a:r>
                    </a:p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（人造卫星、航天器）</a:t>
                      </a: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1081722" y="5847511"/>
            <a:ext cx="100285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800" b="1">
                <a:solidFill>
                  <a:srgbClr val="FF0000"/>
                </a:solidFill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</a:rPr>
              <a:t>不是</a:t>
            </a:r>
            <a:r>
              <a:rPr 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</a:rPr>
              <a:t>循环往复回到原点，而是</a:t>
            </a:r>
            <a:r>
              <a:rPr lang="zh-CN" sz="28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</a:rPr>
              <a:t>螺旋式上升和波浪式前进！</a:t>
            </a:r>
          </a:p>
        </p:txBody>
      </p:sp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BA5A8F32-8C11-2D0B-0AB9-959F44EED8D0}"/>
              </a:ext>
            </a:extLst>
          </p:cNvPr>
          <p:cNvGrpSpPr/>
          <p:nvPr>
            <p:custDataLst>
              <p:tags r:id="rId6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3" name="椭圆 2">
              <a:extLst>
                <a:ext uri="{FF2B5EF4-FFF2-40B4-BE49-F238E27FC236}">
                  <a16:creationId xmlns:a16="http://schemas.microsoft.com/office/drawing/2014/main" id="{1067CFEA-5D0A-35E1-6ED4-FC5DD4FDC999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TextBox 25">
              <a:extLst>
                <a:ext uri="{FF2B5EF4-FFF2-40B4-BE49-F238E27FC236}">
                  <a16:creationId xmlns:a16="http://schemas.microsoft.com/office/drawing/2014/main" id="{47FA8AA0-D4B4-98C8-6459-76E3BC2E92E4}"/>
                </a:ext>
              </a:extLst>
            </p:cNvPr>
            <p:cNvSpPr txBox="1"/>
            <p:nvPr>
              <p:custDataLst>
                <p:tags r:id="rId8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知识深化</a:t>
              </a:r>
            </a:p>
          </p:txBody>
        </p:sp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6A5EC506-F248-5033-177A-A8DF782063A4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3407242" y="480695"/>
            <a:ext cx="8305165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cap="all">
                <a:solidFill>
                  <a:srgbClr val="C00000"/>
                </a:solidFill>
                <a:latin typeface="Arial"/>
                <a:ea typeface="微软雅黑" panose="020b0503020204020204" charset="-122"/>
                <a:sym typeface="Arial"/>
              </a:rPr>
              <a:t>辩证否定观</a:t>
            </a:r>
            <a:r>
              <a:rPr lang="zh-CN" altLang="en-US" sz="2800" b="1" cap="all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（背诵：</a:t>
            </a:r>
            <a:r>
              <a:rPr lang="zh-CN" altLang="en-US" sz="2800" b="1" cap="all">
                <a:solidFill>
                  <a:srgbClr val="0070C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哲学</a:t>
            </a:r>
            <a:r>
              <a:rPr lang="en-US" altLang="zh-CN" sz="2800" b="1" cap="all">
                <a:solidFill>
                  <a:srgbClr val="0070C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 </a:t>
            </a:r>
            <a:r>
              <a:rPr lang="en-US" altLang="zh-CN" sz="2800" b="1" cap="all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 + </a:t>
            </a:r>
            <a:r>
              <a:rPr lang="en-US" altLang="zh-CN" sz="2800" b="1" cap="all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 </a:t>
            </a:r>
            <a:r>
              <a:rPr lang="zh-CN" altLang="en-US" sz="2800" b="1" cap="all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Arial"/>
              </a:rPr>
              <a:t>辩证思维角度）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47F5855B-2C41-18D3-4C33-3674697B81C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986290" y="1044355"/>
            <a:ext cx="10390772" cy="4938395"/>
          </a:xfrm>
          <a:prstGeom prst="rect">
            <a:avLst/>
          </a:prstGeom>
          <a:noFill/>
          <a:ln w="12700" cmpd="sng">
            <a:noFill/>
            <a:prstDash val="solid"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【</a:t>
            </a:r>
            <a:r>
              <a:rPr lang="zh-CN" altLang="en-US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原理内容</a:t>
            </a:r>
            <a:r>
              <a:rPr lang="en-US" altLang="zh-CN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】</a:t>
            </a:r>
            <a:endParaRPr lang="en-US" altLang="zh-CN" sz="2200" b="1">
              <a:solidFill>
                <a:srgbClr val="0000C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①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辩证的否定</a:t>
            </a:r>
            <a:r>
              <a:rPr lang="zh-CN" altLang="en-US" sz="2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是事物自身的否定，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即自己否定自己，自己发展自己；</a:t>
            </a:r>
            <a:endParaRPr lang="en-US" altLang="zh-CN" sz="22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  <a:p>
            <a:pPr marL="342900" indent="-3429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  任何事物内部都包含着肯定与否定两个方面，</a:t>
            </a:r>
            <a:endParaRPr lang="en-US" altLang="zh-CN" sz="2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  <a:p>
            <a:pPr marL="342900" indent="-3429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  肯定中包含否定，否定中包含肯定，</a:t>
            </a:r>
            <a:endParaRPr lang="en-US" altLang="zh-CN" sz="2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  <a:sym typeface="+mn-ea"/>
            </a:endParaRPr>
          </a:p>
          <a:p>
            <a:pPr marL="342900" indent="-3429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  辩证的否定具有肯定与否定的双重性。</a:t>
            </a:r>
            <a:endParaRPr lang="en-US" altLang="zh-CN" sz="2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②辩证的否定</a:t>
            </a:r>
            <a:r>
              <a:rPr lang="zh-CN" altLang="en-US" sz="2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是联系的环节和发展的环节；</a:t>
            </a:r>
            <a:endParaRPr lang="en-US" altLang="zh-CN" sz="22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③辩证否定的</a:t>
            </a:r>
            <a:r>
              <a:rPr lang="zh-CN" altLang="en-US" sz="2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实质是“扬弃”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，</a:t>
            </a:r>
            <a:r>
              <a:rPr lang="zh-CN" altLang="en-US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微软雅黑" panose="020b0503020204020204" charset="-122"/>
              </a:rPr>
              <a:t>既肯定又否定，</a:t>
            </a:r>
            <a:r>
              <a:rPr sz="2200" b="1" err="1"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既克服又保留</a:t>
            </a:r>
            <a:r>
              <a:rPr lang="en-US" altLang="zh-CN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,</a:t>
            </a:r>
          </a:p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altLang="zh-CN" sz="2200" err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克服旧事</a:t>
            </a:r>
            <a:r>
              <a:rPr altLang="zh-CN" sz="2200" err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物中过时、消极的内容</a:t>
            </a:r>
            <a:r>
              <a:rPr lang="en-US" altLang="zh-CN" sz="2200" err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,</a:t>
            </a:r>
            <a:r>
              <a:rPr altLang="zh-CN" sz="2200" err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保留旧事物中积极、合理的内容。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indent="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【</a:t>
            </a:r>
            <a:r>
              <a:rPr lang="zh-CN" altLang="en-US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方法论</a:t>
            </a:r>
            <a:r>
              <a:rPr lang="en-US" altLang="zh-CN" sz="22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】</a:t>
            </a:r>
          </a:p>
          <a:p>
            <a:pPr indent="0"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2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①</a:t>
            </a:r>
            <a:r>
              <a:rPr lang="zh-CN" altLang="en-US" sz="2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要</a:t>
            </a:r>
            <a:r>
              <a:rPr lang="en-US" altLang="zh-CN" sz="2200" b="1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深刻把握肯定与否定之间的辩证关系。</a:t>
            </a:r>
            <a:r>
              <a:rPr lang="zh-CN" altLang="en-US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不能简单地肯定一切或否定一切。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zh-CN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作为事物发展过程中的</a:t>
            </a:r>
            <a:r>
              <a:rPr lang="zh-CN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否定，是对</a:t>
            </a:r>
            <a:r>
              <a:rPr lang="zh-CN" altLang="zh-CN" sz="2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旧事物整体、旧矛盾统一体的</a:t>
            </a:r>
            <a:r>
              <a:rPr lang="zh-CN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否定。</a:t>
            </a:r>
          </a:p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zh-CN" altLang="zh-CN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否定中所包含的</a:t>
            </a:r>
            <a:r>
              <a:rPr lang="zh-CN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肯定</a:t>
            </a:r>
            <a:r>
              <a:rPr lang="zh-CN" altLang="zh-CN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：</a:t>
            </a:r>
            <a:r>
              <a:rPr lang="zh-CN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是对</a:t>
            </a:r>
            <a:r>
              <a:rPr lang="zh-CN" altLang="zh-CN" sz="22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旧事物整体、旧矛盾统一体中</a:t>
            </a:r>
            <a:r>
              <a:rPr lang="zh-CN" altLang="zh-CN" sz="2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合理因素的肯定与保留。</a:t>
            </a:r>
            <a:endParaRPr lang="en-US" altLang="zh-CN" sz="22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indent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②要树立创新意识</a:t>
            </a:r>
          </a:p>
        </p:txBody>
      </p:sp>
      <p:grpSp>
        <p:nvGrpSpPr>
          <p:cNvPr id="4" name="组合 3" title="">
            <a:extLst>
              <a:ext uri="{FF2B5EF4-FFF2-40B4-BE49-F238E27FC236}">
                <a16:creationId xmlns:a16="http://schemas.microsoft.com/office/drawing/2014/main" id="{3DACC672-7ADC-6469-FDE7-36B71FA008F2}"/>
              </a:ext>
            </a:extLst>
          </p:cNvPr>
          <p:cNvGrpSpPr/>
          <p:nvPr>
            <p:custDataLst>
              <p:tags r:id="rId5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5" name="椭圆 4">
              <a:extLst>
                <a:ext uri="{FF2B5EF4-FFF2-40B4-BE49-F238E27FC236}">
                  <a16:creationId xmlns:a16="http://schemas.microsoft.com/office/drawing/2014/main" id="{BC787FBB-40B9-C3F9-FDE8-137D128EE515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TextBox 25">
              <a:extLst>
                <a:ext uri="{FF2B5EF4-FFF2-40B4-BE49-F238E27FC236}">
                  <a16:creationId xmlns:a16="http://schemas.microsoft.com/office/drawing/2014/main" id="{35222D53-06C5-6932-15B2-1C983C4E878D}"/>
                </a:ext>
              </a:extLst>
            </p:cNvPr>
            <p:cNvSpPr txBox="1"/>
            <p:nvPr>
              <p:custDataLst>
                <p:tags r:id="rId7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知识整合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70782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290B38B5-F9CB-CB02-3166-04F30D82A5A0}"/>
            </a:ext>
          </a:extLst>
        </p:cNvPr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4FAC1574-0271-0117-F6E6-E328897B8623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53275" y="457688"/>
            <a:ext cx="10746908" cy="415498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．像“我真的会谢”“栓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Q”“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瑞思拜”等网络流行语已经全方位渗入网民在线活动，成为影响当代社会沟通交往的“必修课”。网民对网络流行语形成了两种态度。态度一：网络流行语易造成语言异化，对社会造成不良影响，应该禁止使用。态度二：网络流行语是正常的语言创造，是社会生活的反映，应该大力推广。从辩证思维的角度看，对待网络流行语应该（    ）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①肯定中有否定，否定中有肯定               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②坚持辩证否定观，遵循质量互变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③实现从思维抽象到思维具体的飞跃           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④坚持发散思维，从不同角度认识和思考</a:t>
            </a:r>
          </a:p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A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．①②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B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．①③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C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．②④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D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．③④</a:t>
            </a:r>
          </a:p>
          <a:p>
            <a:endParaRPr lang="zh-CN" altLang="en-US" sz="2400" b="1">
              <a:latin typeface="等线" panose="02010600030101010101" pitchFamily="2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7F80BCEB-7953-AC97-06FA-58C2A9D2601A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0224480" y="2287447"/>
            <a:ext cx="23514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FF0000"/>
                </a:solidFill>
              </a:rPr>
              <a:t>B 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E58F7DA9-4C34-FD61-C5A7-7DF3008C7FC7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199508" y="4345901"/>
            <a:ext cx="10025955" cy="1938992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【详解】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从辩证思维的角度看，对待网络流行语应该坚持辩证否定观，肯定中有否定，否定中有肯定，充分认识到网络流行语带来的有利和不利影响，实现从思维抽象到思维具体的飞跃，①③符合题意。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从辩证思维的角度看，对待网络流行语应该坚持辩证否定观，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不涉及遵循质量互变规律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，②不符合题意。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坚持发散思维从不同角度认识和思考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属于创新思维，不属于辩证思维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，④不符合题意。 </a:t>
            </a:r>
          </a:p>
        </p:txBody>
      </p:sp>
    </p:spTree>
    <p:extLst>
      <p:ext uri="{BB962C8B-B14F-4D97-AF65-F5344CB8AC3E}">
        <p14:creationId xmlns:p14="http://schemas.microsoft.com/office/powerpoint/2010/main" val="12024486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1CCC6651-3233-EB77-809B-B2A78C5033CA}"/>
            </a:ext>
          </a:extLst>
        </p:cNvPr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E8CEC723-D192-D52B-D62F-AAAE3B297FD7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772241" y="739533"/>
            <a:ext cx="10647516" cy="34163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2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．李时珍的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本草纲目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在批判继承的基础上，推陈出新，打破了自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神农本草经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以来沿袭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1000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多年的上、中、下三品分类法，建立了三界十六部分类法，据其经济用途与体态、习性和内含物的不同，把药物分为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16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部，包括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60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类，使分类体系更为科学化，丰富了本草学知识。材料表明（    ）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①要坚持辩证否定，对旧事物既肯定又否定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②肯定比否定包含着更为丰富的内容，是较高的环节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③在分析与综合的对立统一中推动了本草学知识的发展</a:t>
            </a:r>
          </a:p>
          <a:p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④否定中所包含的肯定是对旧矛盾统一体的肯定与保留</a:t>
            </a:r>
          </a:p>
          <a:p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A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．①②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B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．①③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C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．②④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D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．③④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5FB6C474-4E01-E550-CDE8-3B89EDE2BDA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0019524" y="2317264"/>
            <a:ext cx="23514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5CA34F86-BE1C-3794-EC0E-D5B151EAA625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296517" y="4223117"/>
            <a:ext cx="11598965" cy="2246769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【详解】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李时珍的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本草纲目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是对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神农本草经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分类法的批判继承，既肯定又否定，①符合题意。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在事物的发展过程中，相对于肯定阶段来说，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否定阶段是较后也是较高的环节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。它包含着肯定，同时又具有比肯定更为丰富的内容，②说法错误。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根据经济用途与体态、习性和内含物的不同，把药物进行科学分类，表明坚持分析与综合的对立统一，丰富本草学知识，③符合题意。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否定中所包含的肯定是对旧事物整体、旧矛盾统一体中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合理因素的肯定与保留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，并经过改造，把它们包含在新事物中，④说法错误。</a:t>
            </a:r>
          </a:p>
        </p:txBody>
      </p:sp>
    </p:spTree>
    <p:extLst>
      <p:ext uri="{BB962C8B-B14F-4D97-AF65-F5344CB8AC3E}">
        <p14:creationId xmlns:p14="http://schemas.microsoft.com/office/powerpoint/2010/main" val="18497284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https://d.book118.com/438106005074006044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2831"/>
</p:tagLst>
</file>

<file path=ppt/tags/tag2.xml><?xml version="1.0" encoding="utf-8"?>
<p:tagLst xmlns:p="http://schemas.openxmlformats.org/presentationml/2006/main">
  <p:tag name="AS_UNIQUEID" val="12832"/>
</p:tagLst>
</file>

<file path=ppt/tags/tag3.xml><?xml version="1.0" encoding="utf-8"?>
<p:tagLst xmlns:p="http://schemas.openxmlformats.org/presentationml/2006/main">
  <p:tag name="AS_UNIQUEID" val="12833"/>
</p:tagLst>
</file>

<file path=ppt/tags/tag4.xml><?xml version="1.0" encoding="utf-8"?>
<p:tagLst xmlns:p="http://schemas.openxmlformats.org/presentationml/2006/main">
  <p:tag name="AS_UNIQUEID" val="12834"/>
</p:tagLst>
</file>

<file path=ppt/tags/tag5.xml><?xml version="1.0" encoding="utf-8"?>
<p:tagLst xmlns:p="http://schemas.openxmlformats.org/presentationml/2006/main">
  <p:tag name="AS_UNIQUEID" val="12835"/>
</p:tagLst>
</file>

<file path=ppt/tags/tag6.xml><?xml version="1.0" encoding="utf-8"?>
<p:tagLst xmlns:p="http://schemas.openxmlformats.org/presentationml/2006/main">
  <p:tag name="AS_UNIQUEID" val="12836"/>
</p:tagLst>
</file>

<file path=ppt/tags/tag7.xml><?xml version="1.0" encoding="utf-8"?>
<p:tagLst xmlns:p="http://schemas.openxmlformats.org/presentationml/2006/main">
  <p:tag name="AS_UNIQUEID" val="12837"/>
</p:tagLst>
</file>

<file path=ppt/tags/tag8.xml><?xml version="1.0" encoding="utf-8"?>
<p:tagLst xmlns:p="http://schemas.openxmlformats.org/presentationml/2006/main">
  <p:tag name="AS_UNIQUEID" val="12838"/>
</p:tagLst>
</file>

<file path=ppt/tags/tag9.xml><?xml version="1.0" encoding="utf-8"?>
<p:tagLst xmlns:p="http://schemas.openxmlformats.org/presentationml/2006/main">
  <p:tag name="AS_UNIQUEID" val="12839"/>
</p:tagLst>
</file>

<file path=ppt/tags/tag10.xml><?xml version="1.0" encoding="utf-8"?>
<p:tagLst xmlns:p="http://schemas.openxmlformats.org/presentationml/2006/main">
  <p:tag name="AS_UNIQUEID" val="12840"/>
</p:tagLst>
</file>

<file path=ppt/tags/tag11.xml><?xml version="1.0" encoding="utf-8"?>
<p:tagLst xmlns:p="http://schemas.openxmlformats.org/presentationml/2006/main">
  <p:tag name="AS_UNIQUEID" val="12841"/>
</p:tagLst>
</file>

<file path=ppt/tags/tag12.xml><?xml version="1.0" encoding="utf-8"?>
<p:tagLst xmlns:p="http://schemas.openxmlformats.org/presentationml/2006/main">
  <p:tag name="AS_UNIQUEID" val="12842"/>
</p:tagLst>
</file>

<file path=ppt/tags/tag13.xml><?xml version="1.0" encoding="utf-8"?>
<p:tagLst xmlns:p="http://schemas.openxmlformats.org/presentationml/2006/main">
  <p:tag name="AS_UNIQUEID" val="12843"/>
</p:tagLst>
</file>

<file path=ppt/tags/tag14.xml><?xml version="1.0" encoding="utf-8"?>
<p:tagLst xmlns:p="http://schemas.openxmlformats.org/presentationml/2006/main">
  <p:tag name="AS_UNIQUEID" val="12844"/>
</p:tagLst>
</file>

<file path=ppt/tags/tag15.xml><?xml version="1.0" encoding="utf-8"?>
<p:tagLst xmlns:p="http://schemas.openxmlformats.org/presentationml/2006/main">
  <p:tag name="AS_UNIQUEID" val="12845"/>
</p:tagLst>
</file>

<file path=ppt/tags/tag16.xml><?xml version="1.0" encoding="utf-8"?>
<p:tagLst xmlns:p="http://schemas.openxmlformats.org/presentationml/2006/main">
  <p:tag name="AS_UNIQUEID" val="12846"/>
</p:tagLst>
</file>

<file path=ppt/tags/tag17.xml><?xml version="1.0" encoding="utf-8"?>
<p:tagLst xmlns:p="http://schemas.openxmlformats.org/presentationml/2006/main">
  <p:tag name="AS_UNIQUEID" val="12847"/>
</p:tagLst>
</file>

<file path=ppt/tags/tag18.xml><?xml version="1.0" encoding="utf-8"?>
<p:tagLst xmlns:p="http://schemas.openxmlformats.org/presentationml/2006/main">
  <p:tag name="AS_UNIQUEID" val="12848"/>
</p:tagLst>
</file>

<file path=ppt/tags/tag19.xml><?xml version="1.0" encoding="utf-8"?>
<p:tagLst xmlns:p="http://schemas.openxmlformats.org/presentationml/2006/main">
  <p:tag name="AS_UNIQUEID" val="12849"/>
</p:tagLst>
</file>

<file path=ppt/tags/tag20.xml><?xml version="1.0" encoding="utf-8"?>
<p:tagLst xmlns:p="http://schemas.openxmlformats.org/presentationml/2006/main">
  <p:tag name="AS_UNIQUEID" val="12850"/>
</p:tagLst>
</file>

<file path=ppt/tags/tag21.xml><?xml version="1.0" encoding="utf-8"?>
<p:tagLst xmlns:p="http://schemas.openxmlformats.org/presentationml/2006/main">
  <p:tag name="AS_UNIQUEID" val="12851"/>
</p:tagLst>
</file>

<file path=ppt/tags/tag22.xml><?xml version="1.0" encoding="utf-8"?>
<p:tagLst xmlns:p="http://schemas.openxmlformats.org/presentationml/2006/main">
  <p:tag name="AS_UNIQUEID" val="12852"/>
</p:tagLst>
</file>

<file path=ppt/tags/tag23.xml><?xml version="1.0" encoding="utf-8"?>
<p:tagLst xmlns:p="http://schemas.openxmlformats.org/presentationml/2006/main">
  <p:tag name="AS_UNIQUEID" val="12853"/>
</p:tagLst>
</file>

<file path=ppt/tags/tag24.xml><?xml version="1.0" encoding="utf-8"?>
<p:tagLst xmlns:p="http://schemas.openxmlformats.org/presentationml/2006/main">
  <p:tag name="AS_UNIQUEID" val="12854"/>
</p:tagLst>
</file>

<file path=ppt/tags/tag25.xml><?xml version="1.0" encoding="utf-8"?>
<p:tagLst xmlns:p="http://schemas.openxmlformats.org/presentationml/2006/main">
  <p:tag name="AS_UNIQUEID" val="12855"/>
</p:tagLst>
</file>

<file path=ppt/tags/tag26.xml><?xml version="1.0" encoding="utf-8"?>
<p:tagLst xmlns:p="http://schemas.openxmlformats.org/presentationml/2006/main">
  <p:tag name="AS_UNIQUEID" val="12856"/>
</p:tagLst>
</file>

<file path=ppt/tags/tag27.xml><?xml version="1.0" encoding="utf-8"?>
<p:tagLst xmlns:p="http://schemas.openxmlformats.org/presentationml/2006/main">
  <p:tag name="AS_UNIQUEID" val="12857"/>
</p:tagLst>
</file>

<file path=ppt/tags/tag28.xml><?xml version="1.0" encoding="utf-8"?>
<p:tagLst xmlns:p="http://schemas.openxmlformats.org/presentationml/2006/main">
  <p:tag name="AS_UNIQUEID" val="12858"/>
</p:tagLst>
</file>

<file path=ppt/tags/tag29.xml><?xml version="1.0" encoding="utf-8"?>
<p:tagLst xmlns:p="http://schemas.openxmlformats.org/presentationml/2006/main">
  <p:tag name="AS_UNIQUEID" val="12859"/>
</p:tagLst>
</file>

<file path=ppt/tags/tag30.xml><?xml version="1.0" encoding="utf-8"?>
<p:tagLst xmlns:p="http://schemas.openxmlformats.org/presentationml/2006/main">
  <p:tag name="AS_UNIQUEID" val="12860"/>
</p:tagLst>
</file>

<file path=ppt/tags/tag31.xml><?xml version="1.0" encoding="utf-8"?>
<p:tagLst xmlns:p="http://schemas.openxmlformats.org/presentationml/2006/main">
  <p:tag name="AS_UNIQUEID" val="12861"/>
</p:tagLst>
</file>

<file path=ppt/tags/tag32.xml><?xml version="1.0" encoding="utf-8"?>
<p:tagLst xmlns:p="http://schemas.openxmlformats.org/presentationml/2006/main">
  <p:tag name="AS_UNIQUEID" val="12862"/>
</p:tagLst>
</file>

<file path=ppt/tags/tag33.xml><?xml version="1.0" encoding="utf-8"?>
<p:tagLst xmlns:p="http://schemas.openxmlformats.org/presentationml/2006/main">
  <p:tag name="AS_UNIQUEID" val="12863"/>
</p:tagLst>
</file>

<file path=ppt/tags/tag34.xml><?xml version="1.0" encoding="utf-8"?>
<p:tagLst xmlns:p="http://schemas.openxmlformats.org/presentationml/2006/main">
  <p:tag name="AS_UNIQUEID" val="12864"/>
</p:tagLst>
</file>

<file path=ppt/tags/tag35.xml><?xml version="1.0" encoding="utf-8"?>
<p:tagLst xmlns:p="http://schemas.openxmlformats.org/presentationml/2006/main">
  <p:tag name="AS_UNIQUEID" val="12865"/>
</p:tagLst>
</file>

<file path=ppt/tags/tag36.xml><?xml version="1.0" encoding="utf-8"?>
<p:tagLst xmlns:p="http://schemas.openxmlformats.org/presentationml/2006/main">
  <p:tag name="AS_UNIQUEID" val="12866"/>
</p:tagLst>
</file>

<file path=ppt/tags/tag37.xml><?xml version="1.0" encoding="utf-8"?>
<p:tagLst xmlns:p="http://schemas.openxmlformats.org/presentationml/2006/main">
  <p:tag name="AS_UNIQUEID" val="12867"/>
</p:tagLst>
</file>

<file path=ppt/tags/tag38.xml><?xml version="1.0" encoding="utf-8"?>
<p:tagLst xmlns:p="http://schemas.openxmlformats.org/presentationml/2006/main">
  <p:tag name="AS_UNIQUEID" val="12868"/>
</p:tagLst>
</file>

<file path=ppt/tags/tag39.xml><?xml version="1.0" encoding="utf-8"?>
<p:tagLst xmlns:p="http://schemas.openxmlformats.org/presentationml/2006/main">
  <p:tag name="AS_UNIQUEID" val="12869"/>
</p:tagLst>
</file>

<file path=ppt/tags/tag40.xml><?xml version="1.0" encoding="utf-8"?>
<p:tagLst xmlns:p="http://schemas.openxmlformats.org/presentationml/2006/main">
  <p:tag name="AS_UNIQUEID" val="12870"/>
</p:tagLst>
</file>

<file path=ppt/tags/tag41.xml><?xml version="1.0" encoding="utf-8"?>
<p:tagLst xmlns:p="http://schemas.openxmlformats.org/presentationml/2006/main">
  <p:tag name="AS_UNIQUEID" val="12871"/>
</p:tagLst>
</file>

<file path=ppt/tags/tag42.xml><?xml version="1.0" encoding="utf-8"?>
<p:tagLst xmlns:p="http://schemas.openxmlformats.org/presentationml/2006/main">
  <p:tag name="AS_UNIQUEID" val="12872"/>
</p:tagLst>
</file>

<file path=ppt/tags/tag43.xml><?xml version="1.0" encoding="utf-8"?>
<p:tagLst xmlns:p="http://schemas.openxmlformats.org/presentationml/2006/main">
  <p:tag name="AS_UNIQUEID" val="12873"/>
</p:tagLst>
</file>

<file path=ppt/tags/tag44.xml><?xml version="1.0" encoding="utf-8"?>
<p:tagLst xmlns:p="http://schemas.openxmlformats.org/presentationml/2006/main">
  <p:tag name="AS_UNIQUEID" val="12874"/>
</p:tagLst>
</file>

<file path=ppt/tags/tag45.xml><?xml version="1.0" encoding="utf-8"?>
<p:tagLst xmlns:p="http://schemas.openxmlformats.org/presentationml/2006/main">
  <p:tag name="AS_UNIQUEID" val="12875"/>
</p:tagLst>
</file>

<file path=ppt/tags/tag46.xml><?xml version="1.0" encoding="utf-8"?>
<p:tagLst xmlns:p="http://schemas.openxmlformats.org/presentationml/2006/main">
  <p:tag name="AS_UNIQUEID" val="12876"/>
</p:tagLst>
</file>

<file path=ppt/tags/tag47.xml><?xml version="1.0" encoding="utf-8"?>
<p:tagLst xmlns:p="http://schemas.openxmlformats.org/presentationml/2006/main">
  <p:tag name="AS_UNIQUEID" val="12877"/>
</p:tagLst>
</file>

<file path=ppt/tags/tag48.xml><?xml version="1.0" encoding="utf-8"?>
<p:tagLst xmlns:p="http://schemas.openxmlformats.org/presentationml/2006/main">
  <p:tag name="AS_UNIQUEID" val="12878"/>
</p:tagLst>
</file>

<file path=ppt/tags/tag49.xml><?xml version="1.0" encoding="utf-8"?>
<p:tagLst xmlns:p="http://schemas.openxmlformats.org/presentationml/2006/main">
  <p:tag name="AS_UNIQUEID" val="12879"/>
</p:tagLst>
</file>

<file path=ppt/tags/tag50.xml><?xml version="1.0" encoding="utf-8"?>
<p:tagLst xmlns:p="http://schemas.openxmlformats.org/presentationml/2006/main">
  <p:tag name="AS_UNIQUEID" val="12880"/>
</p:tagLst>
</file>

<file path=ppt/tags/tag51.xml><?xml version="1.0" encoding="utf-8"?>
<p:tagLst xmlns:p="http://schemas.openxmlformats.org/presentationml/2006/main">
  <p:tag name="AS_UNIQUEID" val="12881"/>
</p:tagLst>
</file>

<file path=ppt/tags/tag52.xml><?xml version="1.0" encoding="utf-8"?>
<p:tagLst xmlns:p="http://schemas.openxmlformats.org/presentationml/2006/main">
  <p:tag name="AS_UNIQUEID" val="12882"/>
</p:tagLst>
</file>

<file path=ppt/tags/tag53.xml><?xml version="1.0" encoding="utf-8"?>
<p:tagLst xmlns:p="http://schemas.openxmlformats.org/presentationml/2006/main">
  <p:tag name="AS_UNIQUEID" val="12883"/>
</p:tagLst>
</file>

<file path=ppt/tags/tag54.xml><?xml version="1.0" encoding="utf-8"?>
<p:tagLst xmlns:p="http://schemas.openxmlformats.org/presentationml/2006/main">
  <p:tag name="AS_UNIQUEID" val="12884"/>
</p:tagLst>
</file>

<file path=ppt/tags/tag55.xml><?xml version="1.0" encoding="utf-8"?>
<p:tagLst xmlns:p="http://schemas.openxmlformats.org/presentationml/2006/main">
  <p:tag name="AS_UNIQUEID" val="12885"/>
</p:tagLst>
</file>

<file path=ppt/tags/tag56.xml><?xml version="1.0" encoding="utf-8"?>
<p:tagLst xmlns:p="http://schemas.openxmlformats.org/presentationml/2006/main">
  <p:tag name="AS_UNIQUEID" val="12886"/>
</p:tagLst>
</file>

<file path=ppt/tags/tag57.xml><?xml version="1.0" encoding="utf-8"?>
<p:tagLst xmlns:p="http://schemas.openxmlformats.org/presentationml/2006/main">
  <p:tag name="AS_UNIQUEID" val="12887"/>
</p:tagLst>
</file>

<file path=ppt/tags/tag58.xml><?xml version="1.0" encoding="utf-8"?>
<p:tagLst xmlns:p="http://schemas.openxmlformats.org/presentationml/2006/main">
  <p:tag name="AS_UNIQUEID" val="12888"/>
</p:tagLst>
</file>

<file path=ppt/tags/tag59.xml><?xml version="1.0" encoding="utf-8"?>
<p:tagLst xmlns:p="http://schemas.openxmlformats.org/presentationml/2006/main">
  <p:tag name="AS_UNIQUEID" val="12889"/>
</p:tagLst>
</file>

<file path=ppt/tags/tag60.xml><?xml version="1.0" encoding="utf-8"?>
<p:tagLst xmlns:p="http://schemas.openxmlformats.org/presentationml/2006/main">
  <p:tag name="AS_UNIQUEID" val="12890"/>
</p:tagLst>
</file>

<file path=ppt/tags/tag61.xml><?xml version="1.0" encoding="utf-8"?>
<p:tagLst xmlns:p="http://schemas.openxmlformats.org/presentationml/2006/main">
  <p:tag name="AS_UNIQUEID" val="12891"/>
</p:tagLst>
</file>

<file path=ppt/tags/tag62.xml><?xml version="1.0" encoding="utf-8"?>
<p:tagLst xmlns:p="http://schemas.openxmlformats.org/presentationml/2006/main">
  <p:tag name="AS_UNIQUEID" val="12892"/>
</p:tagLst>
</file>

<file path=ppt/tags/tag63.xml><?xml version="1.0" encoding="utf-8"?>
<p:tagLst xmlns:p="http://schemas.openxmlformats.org/presentationml/2006/main">
  <p:tag name="AS_UNIQUEID" val="12893"/>
</p:tagLst>
</file>

<file path=ppt/tags/tag64.xml><?xml version="1.0" encoding="utf-8"?>
<p:tagLst xmlns:p="http://schemas.openxmlformats.org/presentationml/2006/main">
  <p:tag name="AS_UNIQUEID" val="12894"/>
</p:tagLst>
</file>

<file path=ppt/tags/tag65.xml><?xml version="1.0" encoding="utf-8"?>
<p:tagLst xmlns:p="http://schemas.openxmlformats.org/presentationml/2006/main">
  <p:tag name="AS_UNIQUEID" val="12895"/>
</p:tagLst>
</file>

<file path=ppt/tags/tag66.xml><?xml version="1.0" encoding="utf-8"?>
<p:tagLst xmlns:p="http://schemas.openxmlformats.org/presentationml/2006/main">
  <p:tag name="AS_UNIQUEID" val="12896"/>
</p:tagLst>
</file>

<file path=ppt/tags/tag67.xml><?xml version="1.0" encoding="utf-8"?>
<p:tagLst xmlns:p="http://schemas.openxmlformats.org/presentationml/2006/main">
  <p:tag name="AS_UNIQUEID" val="12897"/>
</p:tagLst>
</file>

<file path=ppt/tags/tag68.xml><?xml version="1.0" encoding="utf-8"?>
<p:tagLst xmlns:p="http://schemas.openxmlformats.org/presentationml/2006/main">
  <p:tag name="AS_UNIQUEID" val="12898"/>
</p:tagLst>
</file>

<file path=ppt/tags/tag69.xml><?xml version="1.0" encoding="utf-8"?>
<p:tagLst xmlns:p="http://schemas.openxmlformats.org/presentationml/2006/main">
  <p:tag name="AS_UNIQUEID" val="12899"/>
</p:tagLst>
</file>

<file path=ppt/tags/tag70.xml><?xml version="1.0" encoding="utf-8"?>
<p:tagLst xmlns:p="http://schemas.openxmlformats.org/presentationml/2006/main">
  <p:tag name="AS_UNIQUEID" val="12900"/>
</p:tagLst>
</file>

<file path=ppt/tags/tag71.xml><?xml version="1.0" encoding="utf-8"?>
<p:tagLst xmlns:p="http://schemas.openxmlformats.org/presentationml/2006/main">
  <p:tag name="AS_UNIQUEID" val="12901"/>
</p:tagLst>
</file>

<file path=ppt/tags/tag72.xml><?xml version="1.0" encoding="utf-8"?>
<p:tagLst xmlns:p="http://schemas.openxmlformats.org/presentationml/2006/main">
  <p:tag name="AS_UNIQUEID" val="12902"/>
</p:tagLst>
</file>

<file path=ppt/tags/tag73.xml><?xml version="1.0" encoding="utf-8"?>
<p:tagLst xmlns:p="http://schemas.openxmlformats.org/presentationml/2006/main">
  <p:tag name="AS_UNIQUEID" val="12903"/>
</p:tagLst>
</file>

<file path=ppt/tags/tag74.xml><?xml version="1.0" encoding="utf-8"?>
<p:tagLst xmlns:p="http://schemas.openxmlformats.org/presentationml/2006/main">
  <p:tag name="AS_UNIQUEID" val="12904"/>
</p:tagLst>
</file>

<file path=ppt/tags/tag75.xml><?xml version="1.0" encoding="utf-8"?>
<p:tagLst xmlns:p="http://schemas.openxmlformats.org/presentationml/2006/main">
  <p:tag name="AS_UNIQUEID" val="12905"/>
</p:tagLst>
</file>

<file path=ppt/tags/tag76.xml><?xml version="1.0" encoding="utf-8"?>
<p:tagLst xmlns:p="http://schemas.openxmlformats.org/presentationml/2006/main">
  <p:tag name="AS_UNIQUEID" val="12656"/>
</p:tagLst>
</file>

<file path=ppt/tags/tag77.xml><?xml version="1.0" encoding="utf-8"?>
<p:tagLst xmlns:p="http://schemas.openxmlformats.org/presentationml/2006/main">
  <p:tag name="AS_UNIQUEID" val="12657"/>
</p:tagLst>
</file>

<file path=ppt/tags/tag78.xml><?xml version="1.0" encoding="utf-8"?>
<p:tagLst xmlns:p="http://schemas.openxmlformats.org/presentationml/2006/main">
  <p:tag name="AS_UNIQUEID" val="12658"/>
</p:tagLst>
</file>

<file path=ppt/tags/tag79.xml><?xml version="1.0" encoding="utf-8"?>
<p:tagLst xmlns:p="http://schemas.openxmlformats.org/presentationml/2006/main">
  <p:tag name="AS_UNIQUEID" val="12659"/>
</p:tagLst>
</file>

<file path=ppt/tags/tag80.xml><?xml version="1.0" encoding="utf-8"?>
<p:tagLst xmlns:p="http://schemas.openxmlformats.org/presentationml/2006/main">
  <p:tag name="AS_UNIQUEID" val="12660"/>
</p:tagLst>
</file>

<file path=ppt/tags/tag81.xml><?xml version="1.0" encoding="utf-8"?>
<p:tagLst xmlns:p="http://schemas.openxmlformats.org/presentationml/2006/main">
  <p:tag name="AS_UNIQUEID" val="12661"/>
</p:tagLst>
</file>

<file path=ppt/tags/tag82.xml><?xml version="1.0" encoding="utf-8"?>
<p:tagLst xmlns:p="http://schemas.openxmlformats.org/presentationml/2006/main">
  <p:tag name="AS_UNIQUEID" val="12662"/>
</p:tagLst>
</file>

<file path=ppt/tags/tag83.xml><?xml version="1.0" encoding="utf-8"?>
<p:tagLst xmlns:p="http://schemas.openxmlformats.org/presentationml/2006/main">
  <p:tag name="AS_UNIQUEID" val="12663"/>
</p:tagLst>
</file>

<file path=ppt/tags/tag84.xml><?xml version="1.0" encoding="utf-8"?>
<p:tagLst xmlns:p="http://schemas.openxmlformats.org/presentationml/2006/main">
  <p:tag name="AS_UNIQUEID" val="12664"/>
</p:tagLst>
</file>

<file path=ppt/tags/tag85.xml><?xml version="1.0" encoding="utf-8"?>
<p:tagLst xmlns:p="http://schemas.openxmlformats.org/presentationml/2006/main">
  <p:tag name="AS_UNIQUEID" val="12665"/>
</p:tagLst>
</file>

<file path=ppt/tags/tag86.xml><?xml version="1.0" encoding="utf-8"?>
<p:tagLst xmlns:p="http://schemas.openxmlformats.org/presentationml/2006/main">
  <p:tag name="AS_UNIQUEID" val="12666"/>
</p:tagLst>
</file>

<file path=ppt/tags/tag87.xml><?xml version="1.0" encoding="utf-8"?>
<p:tagLst xmlns:p="http://schemas.openxmlformats.org/presentationml/2006/main">
  <p:tag name="AS_UNIQUEID" val="12667"/>
</p:tagLst>
</file>

<file path=ppt/tags/tag88.xml><?xml version="1.0" encoding="utf-8"?>
<p:tagLst xmlns:p="http://schemas.openxmlformats.org/presentationml/2006/main">
  <p:tag name="AS_UNIQUEID" val="12668"/>
</p:tagLst>
</file>

<file path=ppt/tags/tag89.xml><?xml version="1.0" encoding="utf-8"?>
<p:tagLst xmlns:p="http://schemas.openxmlformats.org/presentationml/2006/main">
  <p:tag name="AS_UNIQUEID" val="12669"/>
</p:tagLst>
</file>

<file path=ppt/tags/tag90.xml><?xml version="1.0" encoding="utf-8"?>
<p:tagLst xmlns:p="http://schemas.openxmlformats.org/presentationml/2006/main">
  <p:tag name="AS_UNIQUEID" val="12670"/>
</p:tagLst>
</file>

<file path=ppt/tags/tag91.xml><?xml version="1.0" encoding="utf-8"?>
<p:tagLst xmlns:p="http://schemas.openxmlformats.org/presentationml/2006/main">
  <p:tag name="AS_UNIQUEID" val="12671"/>
</p:tagLst>
</file>

<file path=ppt/tags/tag92.xml><?xml version="1.0" encoding="utf-8"?>
<p:tagLst xmlns:p="http://schemas.openxmlformats.org/presentationml/2006/main">
  <p:tag name="AS_UNIQUEID" val="12672"/>
</p:tagLst>
</file>

<file path=ppt/tags/tag93.xml><?xml version="1.0" encoding="utf-8"?>
<p:tagLst xmlns:p="http://schemas.openxmlformats.org/presentationml/2006/main">
  <p:tag name="AS_UNIQUEID" val="12673"/>
</p:tagLst>
</file>

<file path=ppt/tags/tag94.xml><?xml version="1.0" encoding="utf-8"?>
<p:tagLst xmlns:p="http://schemas.openxmlformats.org/presentationml/2006/main">
  <p:tag name="AS_UNIQUEID" val="12674"/>
</p:tagLst>
</file>

<file path=ppt/tags/tag95.xml><?xml version="1.0" encoding="utf-8"?>
<p:tagLst xmlns:p="http://schemas.openxmlformats.org/presentationml/2006/main">
  <p:tag name="AS_UNIQUEID" val="12675"/>
</p:tagLst>
</file>

<file path=ppt/tags/tag96.xml><?xml version="1.0" encoding="utf-8"?>
<p:tagLst xmlns:p="http://schemas.openxmlformats.org/presentationml/2006/main">
  <p:tag name="AS_UNIQUEID" val="12676"/>
</p:tagLst>
</file>

<file path=ppt/tags/tag97.xml><?xml version="1.0" encoding="utf-8"?>
<p:tagLst xmlns:p="http://schemas.openxmlformats.org/presentationml/2006/main">
  <p:tag name="AS_UNIQUEID" val="12677"/>
</p:tagLst>
</file>

<file path=ppt/tags/tag98.xml><?xml version="1.0" encoding="utf-8"?>
<p:tagLst xmlns:p="http://schemas.openxmlformats.org/presentationml/2006/main">
  <p:tag name="AS_UNIQUEID" val="12678"/>
</p:tagLst>
</file>

<file path=ppt/tags/tag99.xml><?xml version="1.0" encoding="utf-8"?>
<p:tagLst xmlns:p="http://schemas.openxmlformats.org/presentationml/2006/main">
  <p:tag name="AS_UNIQUEID" val="12679"/>
</p:tagLst>
</file>

<file path=ppt/tags/tag100.xml><?xml version="1.0" encoding="utf-8"?>
<p:tagLst xmlns:p="http://schemas.openxmlformats.org/presentationml/2006/main">
  <p:tag name="AS_UNIQUEID" val="12680"/>
</p:tagLst>
</file>

<file path=ppt/tags/tag101.xml><?xml version="1.0" encoding="utf-8"?>
<p:tagLst xmlns:p="http://schemas.openxmlformats.org/presentationml/2006/main">
  <p:tag name="AS_UNIQUEID" val="12681"/>
</p:tagLst>
</file>

<file path=ppt/tags/tag102.xml><?xml version="1.0" encoding="utf-8"?>
<p:tagLst xmlns:p="http://schemas.openxmlformats.org/presentationml/2006/main">
  <p:tag name="AS_UNIQUEID" val="12682"/>
</p:tagLst>
</file>

<file path=ppt/tags/tag103.xml><?xml version="1.0" encoding="utf-8"?>
<p:tagLst xmlns:p="http://schemas.openxmlformats.org/presentationml/2006/main">
  <p:tag name="AS_UNIQUEID" val="12683"/>
</p:tagLst>
</file>

<file path=ppt/tags/tag104.xml><?xml version="1.0" encoding="utf-8"?>
<p:tagLst xmlns:p="http://schemas.openxmlformats.org/presentationml/2006/main">
  <p:tag name="AS_UNIQUEID" val="12684"/>
</p:tagLst>
</file>

<file path=ppt/tags/tag105.xml><?xml version="1.0" encoding="utf-8"?>
<p:tagLst xmlns:p="http://schemas.openxmlformats.org/presentationml/2006/main">
  <p:tag name="AS_UNIQUEID" val="12685"/>
</p:tagLst>
</file>

<file path=ppt/tags/tag106.xml><?xml version="1.0" encoding="utf-8"?>
<p:tagLst xmlns:p="http://schemas.openxmlformats.org/presentationml/2006/main">
  <p:tag name="AS_UNIQUEID" val="12686"/>
</p:tagLst>
</file>

<file path=ppt/tags/tag107.xml><?xml version="1.0" encoding="utf-8"?>
<p:tagLst xmlns:p="http://schemas.openxmlformats.org/presentationml/2006/main">
  <p:tag name="AS_UNIQUEID" val="12687"/>
</p:tagLst>
</file>

<file path=ppt/tags/tag108.xml><?xml version="1.0" encoding="utf-8"?>
<p:tagLst xmlns:p="http://schemas.openxmlformats.org/presentationml/2006/main">
  <p:tag name="AS_UNIQUEID" val="12688"/>
</p:tagLst>
</file>

<file path=ppt/tags/tag109.xml><?xml version="1.0" encoding="utf-8"?>
<p:tagLst xmlns:p="http://schemas.openxmlformats.org/presentationml/2006/main">
  <p:tag name="AS_UNIQUEID" val="12689"/>
</p:tagLst>
</file>

<file path=ppt/tags/tag110.xml><?xml version="1.0" encoding="utf-8"?>
<p:tagLst xmlns:p="http://schemas.openxmlformats.org/presentationml/2006/main">
  <p:tag name="AS_UNIQUEID" val="12690"/>
</p:tagLst>
</file>

<file path=ppt/tags/tag111.xml><?xml version="1.0" encoding="utf-8"?>
<p:tagLst xmlns:p="http://schemas.openxmlformats.org/presentationml/2006/main">
  <p:tag name="AS_UNIQUEID" val="12691"/>
</p:tagLst>
</file>

<file path=ppt/tags/tag112.xml><?xml version="1.0" encoding="utf-8"?>
<p:tagLst xmlns:p="http://schemas.openxmlformats.org/presentationml/2006/main">
  <p:tag name="AS_UNIQUEID" val="12692"/>
</p:tagLst>
</file>

<file path=ppt/tags/tag113.xml><?xml version="1.0" encoding="utf-8"?>
<p:tagLst xmlns:p="http://schemas.openxmlformats.org/presentationml/2006/main">
  <p:tag name="AS_UNIQUEID" val="12693"/>
</p:tagLst>
</file>

<file path=ppt/tags/tag114.xml><?xml version="1.0" encoding="utf-8"?>
<p:tagLst xmlns:p="http://schemas.openxmlformats.org/presentationml/2006/main">
  <p:tag name="AS_UNIQUEID" val="12694"/>
</p:tagLst>
</file>

<file path=ppt/tags/tag115.xml><?xml version="1.0" encoding="utf-8"?>
<p:tagLst xmlns:p="http://schemas.openxmlformats.org/presentationml/2006/main">
  <p:tag name="AS_UNIQUEID" val="12695"/>
</p:tagLst>
</file>

<file path=ppt/tags/tag116.xml><?xml version="1.0" encoding="utf-8"?>
<p:tagLst xmlns:p="http://schemas.openxmlformats.org/presentationml/2006/main">
  <p:tag name="AS_UNIQUEID" val="12696"/>
</p:tagLst>
</file>

<file path=ppt/tags/tag117.xml><?xml version="1.0" encoding="utf-8"?>
<p:tagLst xmlns:p="http://schemas.openxmlformats.org/presentationml/2006/main">
  <p:tag name="AS_UNIQUEID" val="12697"/>
</p:tagLst>
</file>

<file path=ppt/tags/tag118.xml><?xml version="1.0" encoding="utf-8"?>
<p:tagLst xmlns:p="http://schemas.openxmlformats.org/presentationml/2006/main">
  <p:tag name="AS_UNIQUEID" val="12698"/>
</p:tagLst>
</file>

<file path=ppt/tags/tag119.xml><?xml version="1.0" encoding="utf-8"?>
<p:tagLst xmlns:p="http://schemas.openxmlformats.org/presentationml/2006/main">
  <p:tag name="AS_UNIQUEID" val="12699"/>
</p:tagLst>
</file>

<file path=ppt/tags/tag120.xml><?xml version="1.0" encoding="utf-8"?>
<p:tagLst xmlns:p="http://schemas.openxmlformats.org/presentationml/2006/main">
  <p:tag name="AS_UNIQUEID" val="12700"/>
</p:tagLst>
</file>

<file path=ppt/tags/tag121.xml><?xml version="1.0" encoding="utf-8"?>
<p:tagLst xmlns:p="http://schemas.openxmlformats.org/presentationml/2006/main">
  <p:tag name="AS_UNIQUEID" val="12701"/>
</p:tagLst>
</file>

<file path=ppt/tags/tag122.xml><?xml version="1.0" encoding="utf-8"?>
<p:tagLst xmlns:p="http://schemas.openxmlformats.org/presentationml/2006/main">
  <p:tag name="AS_UNIQUEID" val="12702"/>
</p:tagLst>
</file>

<file path=ppt/tags/tag123.xml><?xml version="1.0" encoding="utf-8"?>
<p:tagLst xmlns:p="http://schemas.openxmlformats.org/presentationml/2006/main">
  <p:tag name="AS_UNIQUEID" val="12703"/>
</p:tagLst>
</file>

<file path=ppt/tags/tag124.xml><?xml version="1.0" encoding="utf-8"?>
<p:tagLst xmlns:p="http://schemas.openxmlformats.org/presentationml/2006/main">
  <p:tag name="AS_UNIQUEID" val="12704"/>
</p:tagLst>
</file>

<file path=ppt/tags/tag125.xml><?xml version="1.0" encoding="utf-8"?>
<p:tagLst xmlns:p="http://schemas.openxmlformats.org/presentationml/2006/main">
  <p:tag name="AS_UNIQUEID" val="12705"/>
</p:tagLst>
</file>

<file path=ppt/tags/tag126.xml><?xml version="1.0" encoding="utf-8"?>
<p:tagLst xmlns:p="http://schemas.openxmlformats.org/presentationml/2006/main">
  <p:tag name="AS_UNIQUEID" val="12706"/>
</p:tagLst>
</file>

<file path=ppt/tags/tag127.xml><?xml version="1.0" encoding="utf-8"?>
<p:tagLst xmlns:p="http://schemas.openxmlformats.org/presentationml/2006/main">
  <p:tag name="AS_UNIQUEID" val="12707"/>
</p:tagLst>
</file>

<file path=ppt/tags/tag128.xml><?xml version="1.0" encoding="utf-8"?>
<p:tagLst xmlns:p="http://schemas.openxmlformats.org/presentationml/2006/main">
  <p:tag name="AS_UNIQUEID" val="12708"/>
</p:tagLst>
</file>

<file path=ppt/tags/tag129.xml><?xml version="1.0" encoding="utf-8"?>
<p:tagLst xmlns:p="http://schemas.openxmlformats.org/presentationml/2006/main">
  <p:tag name="AS_UNIQUEID" val="12709"/>
</p:tagLst>
</file>

<file path=ppt/tags/tag130.xml><?xml version="1.0" encoding="utf-8"?>
<p:tagLst xmlns:p="http://schemas.openxmlformats.org/presentationml/2006/main">
  <p:tag name="AS_UNIQUEID" val="12710"/>
</p:tagLst>
</file>

<file path=ppt/tags/tag131.xml><?xml version="1.0" encoding="utf-8"?>
<p:tagLst xmlns:p="http://schemas.openxmlformats.org/presentationml/2006/main">
  <p:tag name="AS_UNIQUEID" val="12711"/>
</p:tagLst>
</file>

<file path=ppt/tags/tag132.xml><?xml version="1.0" encoding="utf-8"?>
<p:tagLst xmlns:p="http://schemas.openxmlformats.org/presentationml/2006/main">
  <p:tag name="AS_UNIQUEID" val="12712"/>
</p:tagLst>
</file>

<file path=ppt/tags/tag133.xml><?xml version="1.0" encoding="utf-8"?>
<p:tagLst xmlns:p="http://schemas.openxmlformats.org/presentationml/2006/main">
  <p:tag name="AS_UNIQUEID" val="12713"/>
</p:tagLst>
</file>

<file path=ppt/tags/tag134.xml><?xml version="1.0" encoding="utf-8"?>
<p:tagLst xmlns:p="http://schemas.openxmlformats.org/presentationml/2006/main">
  <p:tag name="AS_UNIQUEID" val="12714"/>
</p:tagLst>
</file>

<file path=ppt/tags/tag135.xml><?xml version="1.0" encoding="utf-8"?>
<p:tagLst xmlns:p="http://schemas.openxmlformats.org/presentationml/2006/main">
  <p:tag name="AS_UNIQUEID" val="12715"/>
</p:tagLst>
</file>

<file path=ppt/tags/tag136.xml><?xml version="1.0" encoding="utf-8"?>
<p:tagLst xmlns:p="http://schemas.openxmlformats.org/presentationml/2006/main">
  <p:tag name="AS_UNIQUEID" val="12716"/>
</p:tagLst>
</file>

<file path=ppt/tags/tag137.xml><?xml version="1.0" encoding="utf-8"?>
<p:tagLst xmlns:p="http://schemas.openxmlformats.org/presentationml/2006/main">
  <p:tag name="AS_UNIQUEID" val="12717"/>
</p:tagLst>
</file>

<file path=ppt/tags/tag138.xml><?xml version="1.0" encoding="utf-8"?>
<p:tagLst xmlns:p="http://schemas.openxmlformats.org/presentationml/2006/main">
  <p:tag name="AS_UNIQUEID" val="12718"/>
</p:tagLst>
</file>

<file path=ppt/tags/tag139.xml><?xml version="1.0" encoding="utf-8"?>
<p:tagLst xmlns:p="http://schemas.openxmlformats.org/presentationml/2006/main">
  <p:tag name="AS_UNIQUEID" val="12719"/>
</p:tagLst>
</file>

<file path=ppt/tags/tag140.xml><?xml version="1.0" encoding="utf-8"?>
<p:tagLst xmlns:p="http://schemas.openxmlformats.org/presentationml/2006/main">
  <p:tag name="AS_UNIQUEID" val="12720"/>
</p:tagLst>
</file>

<file path=ppt/tags/tag141.xml><?xml version="1.0" encoding="utf-8"?>
<p:tagLst xmlns:p="http://schemas.openxmlformats.org/presentationml/2006/main">
  <p:tag name="AS_UNIQUEID" val="12721"/>
</p:tagLst>
</file>

<file path=ppt/tags/tag142.xml><?xml version="1.0" encoding="utf-8"?>
<p:tagLst xmlns:p="http://schemas.openxmlformats.org/presentationml/2006/main">
  <p:tag name="AS_UNIQUEID" val="12722"/>
</p:tagLst>
</file>

<file path=ppt/tags/tag143.xml><?xml version="1.0" encoding="utf-8"?>
<p:tagLst xmlns:p="http://schemas.openxmlformats.org/presentationml/2006/main">
  <p:tag name="AS_UNIQUEID" val="12723"/>
</p:tagLst>
</file>

<file path=ppt/tags/tag144.xml><?xml version="1.0" encoding="utf-8"?>
<p:tagLst xmlns:p="http://schemas.openxmlformats.org/presentationml/2006/main">
  <p:tag name="AS_UNIQUEID" val="12724"/>
</p:tagLst>
</file>

<file path=ppt/tags/tag145.xml><?xml version="1.0" encoding="utf-8"?>
<p:tagLst xmlns:p="http://schemas.openxmlformats.org/presentationml/2006/main">
  <p:tag name="AS_UNIQUEID" val="12725"/>
</p:tagLst>
</file>

<file path=ppt/tags/tag146.xml><?xml version="1.0" encoding="utf-8"?>
<p:tagLst xmlns:p="http://schemas.openxmlformats.org/presentationml/2006/main">
  <p:tag name="AS_UNIQUEID" val="12726"/>
</p:tagLst>
</file>

<file path=ppt/tags/tag147.xml><?xml version="1.0" encoding="utf-8"?>
<p:tagLst xmlns:p="http://schemas.openxmlformats.org/presentationml/2006/main">
  <p:tag name="AS_UNIQUEID" val="12727"/>
</p:tagLst>
</file>

<file path=ppt/tags/tag148.xml><?xml version="1.0" encoding="utf-8"?>
<p:tagLst xmlns:p="http://schemas.openxmlformats.org/presentationml/2006/main">
  <p:tag name="AS_UNIQUEID" val="12728"/>
</p:tagLst>
</file>

<file path=ppt/tags/tag149.xml><?xml version="1.0" encoding="utf-8"?>
<p:tagLst xmlns:p="http://schemas.openxmlformats.org/presentationml/2006/main">
  <p:tag name="AS_UNIQUEID" val="12729"/>
</p:tagLst>
</file>

<file path=ppt/tags/tag150.xml><?xml version="1.0" encoding="utf-8"?>
<p:tagLst xmlns:p="http://schemas.openxmlformats.org/presentationml/2006/main">
  <p:tag name="AS_UNIQUEID" val="12730"/>
</p:tagLst>
</file>

<file path=ppt/tags/tag151.xml><?xml version="1.0" encoding="utf-8"?>
<p:tagLst xmlns:p="http://schemas.openxmlformats.org/presentationml/2006/main">
  <p:tag name="AS_UNIQUEID" val="12731"/>
</p:tagLst>
</file>

<file path=ppt/tags/tag152.xml><?xml version="1.0" encoding="utf-8"?>
<p:tagLst xmlns:p="http://schemas.openxmlformats.org/presentationml/2006/main">
  <p:tag name="AS_UNIQUEID" val="12732"/>
</p:tagLst>
</file>

<file path=ppt/tags/tag153.xml><?xml version="1.0" encoding="utf-8"?>
<p:tagLst xmlns:p="http://schemas.openxmlformats.org/presentationml/2006/main">
  <p:tag name="AS_UNIQUEID" val="12733"/>
</p:tagLst>
</file>

<file path=ppt/tags/tag154.xml><?xml version="1.0" encoding="utf-8"?>
<p:tagLst xmlns:p="http://schemas.openxmlformats.org/presentationml/2006/main">
  <p:tag name="AS_UNIQUEID" val="12734"/>
</p:tagLst>
</file>

<file path=ppt/tags/tag155.xml><?xml version="1.0" encoding="utf-8"?>
<p:tagLst xmlns:p="http://schemas.openxmlformats.org/presentationml/2006/main">
  <p:tag name="AS_UNIQUEID" val="12735"/>
</p:tagLst>
</file>

<file path=ppt/tags/tag156.xml><?xml version="1.0" encoding="utf-8"?>
<p:tagLst xmlns:p="http://schemas.openxmlformats.org/presentationml/2006/main">
  <p:tag name="AS_UNIQUEID" val="12736"/>
</p:tagLst>
</file>

<file path=ppt/tags/tag157.xml><?xml version="1.0" encoding="utf-8"?>
<p:tagLst xmlns:p="http://schemas.openxmlformats.org/presentationml/2006/main">
  <p:tag name="AS_UNIQUEID" val="12737"/>
</p:tagLst>
</file>

<file path=ppt/tags/tag158.xml><?xml version="1.0" encoding="utf-8"?>
<p:tagLst xmlns:p="http://schemas.openxmlformats.org/presentationml/2006/main">
  <p:tag name="AS_UNIQUEID" val="12738"/>
</p:tagLst>
</file>

<file path=ppt/tags/tag159.xml><?xml version="1.0" encoding="utf-8"?>
<p:tagLst xmlns:p="http://schemas.openxmlformats.org/presentationml/2006/main">
  <p:tag name="AS_UNIQUEID" val="12739"/>
</p:tagLst>
</file>

<file path=ppt/tags/tag160.xml><?xml version="1.0" encoding="utf-8"?>
<p:tagLst xmlns:p="http://schemas.openxmlformats.org/presentationml/2006/main">
  <p:tag name="AS_UNIQUEID" val="12740"/>
</p:tagLst>
</file>

<file path=ppt/tags/tag161.xml><?xml version="1.0" encoding="utf-8"?>
<p:tagLst xmlns:p="http://schemas.openxmlformats.org/presentationml/2006/main">
  <p:tag name="AS_UNIQUEID" val="12741"/>
</p:tagLst>
</file>

<file path=ppt/tags/tag162.xml><?xml version="1.0" encoding="utf-8"?>
<p:tagLst xmlns:p="http://schemas.openxmlformats.org/presentationml/2006/main">
  <p:tag name="AS_UNIQUEID" val="12742"/>
</p:tagLst>
</file>

<file path=ppt/tags/tag163.xml><?xml version="1.0" encoding="utf-8"?>
<p:tagLst xmlns:p="http://schemas.openxmlformats.org/presentationml/2006/main">
  <p:tag name="AS_UNIQUEID" val="2505"/>
</p:tagLst>
</file>

<file path=ppt/tags/tag164.xml><?xml version="1.0" encoding="utf-8"?>
<p:tagLst xmlns:p="http://schemas.openxmlformats.org/presentationml/2006/main">
  <p:tag name="AS_UNIQUEID" val="2506"/>
</p:tagLst>
</file>

<file path=ppt/tags/tag165.xml><?xml version="1.0" encoding="utf-8"?>
<p:tagLst xmlns:p="http://schemas.openxmlformats.org/presentationml/2006/main">
  <p:tag name="AS_UNIQUEID" val="2507"/>
</p:tagLst>
</file>

<file path=ppt/tags/tag166.xml><?xml version="1.0" encoding="utf-8"?>
<p:tagLst xmlns:p="http://schemas.openxmlformats.org/presentationml/2006/main">
  <p:tag name="AS_UNIQUEID" val="2508"/>
</p:tagLst>
</file>

<file path=ppt/tags/tag167.xml><?xml version="1.0" encoding="utf-8"?>
<p:tagLst xmlns:p="http://schemas.openxmlformats.org/presentationml/2006/main">
  <p:tag name="AS_UNIQUEID" val="2509"/>
</p:tagLst>
</file>

<file path=ppt/tags/tag168.xml><?xml version="1.0" encoding="utf-8"?>
<p:tagLst xmlns:p="http://schemas.openxmlformats.org/presentationml/2006/main">
  <p:tag name="AS_UNIQUEID" val="2510"/>
</p:tagLst>
</file>

<file path=ppt/tags/tag169.xml><?xml version="1.0" encoding="utf-8"?>
<p:tagLst xmlns:p="http://schemas.openxmlformats.org/presentationml/2006/main">
  <p:tag name="AS_UNIQUEID" val="12743"/>
</p:tagLst>
</file>

<file path=ppt/tags/tag170.xml><?xml version="1.0" encoding="utf-8"?>
<p:tagLst xmlns:p="http://schemas.openxmlformats.org/presentationml/2006/main">
  <p:tag name="AS_UNIQUEID" val="12744"/>
</p:tagLst>
</file>

<file path=ppt/tags/tag171.xml><?xml version="1.0" encoding="utf-8"?>
<p:tagLst xmlns:p="http://schemas.openxmlformats.org/presentationml/2006/main">
  <p:tag name="AS_UNIQUEID" val="12745"/>
</p:tagLst>
</file>

<file path=ppt/tags/tag172.xml><?xml version="1.0" encoding="utf-8"?>
<p:tagLst xmlns:p="http://schemas.openxmlformats.org/presentationml/2006/main">
  <p:tag name="AS_UNIQUEID" val="12746"/>
</p:tagLst>
</file>

<file path=ppt/tags/tag173.xml><?xml version="1.0" encoding="utf-8"?>
<p:tagLst xmlns:p="http://schemas.openxmlformats.org/presentationml/2006/main">
  <p:tag name="AS_UNIQUEID" val="12747"/>
</p:tagLst>
</file>

<file path=ppt/tags/tag174.xml><?xml version="1.0" encoding="utf-8"?>
<p:tagLst xmlns:p="http://schemas.openxmlformats.org/presentationml/2006/main">
  <p:tag name="AS_UNIQUEID" val="12748"/>
</p:tagLst>
</file>

<file path=ppt/tags/tag175.xml><?xml version="1.0" encoding="utf-8"?>
<p:tagLst xmlns:p="http://schemas.openxmlformats.org/presentationml/2006/main">
  <p:tag name="AS_UNIQUEID" val="12749"/>
</p:tagLst>
</file>

<file path=ppt/tags/tag176.xml><?xml version="1.0" encoding="utf-8"?>
<p:tagLst xmlns:p="http://schemas.openxmlformats.org/presentationml/2006/main">
  <p:tag name="AS_UNIQUEID" val="12750"/>
</p:tagLst>
</file>

<file path=ppt/tags/tag177.xml><?xml version="1.0" encoding="utf-8"?>
<p:tagLst xmlns:p="http://schemas.openxmlformats.org/presentationml/2006/main">
  <p:tag name="AS_UNIQUEID" val="12751"/>
</p:tagLst>
</file>

<file path=ppt/tags/tag178.xml><?xml version="1.0" encoding="utf-8"?>
<p:tagLst xmlns:p="http://schemas.openxmlformats.org/presentationml/2006/main">
  <p:tag name="AS_UNIQUEID" val="12752"/>
</p:tagLst>
</file>

<file path=ppt/tags/tag179.xml><?xml version="1.0" encoding="utf-8"?>
<p:tagLst xmlns:p="http://schemas.openxmlformats.org/presentationml/2006/main">
  <p:tag name="AS_UNIQUEID" val="12753"/>
</p:tagLst>
</file>

<file path=ppt/tags/tag180.xml><?xml version="1.0" encoding="utf-8"?>
<p:tagLst xmlns:p="http://schemas.openxmlformats.org/presentationml/2006/main">
  <p:tag name="AS_UNIQUEID" val="12754"/>
</p:tagLst>
</file>

<file path=ppt/tags/tag181.xml><?xml version="1.0" encoding="utf-8"?>
<p:tagLst xmlns:p="http://schemas.openxmlformats.org/presentationml/2006/main">
  <p:tag name="AS_UNIQUEID" val="12755"/>
</p:tagLst>
</file>

<file path=ppt/tags/tag182.xml><?xml version="1.0" encoding="utf-8"?>
<p:tagLst xmlns:p="http://schemas.openxmlformats.org/presentationml/2006/main">
  <p:tag name="AS_UNIQUEID" val="12830"/>
</p:tagLst>
</file>

<file path=ppt/tags/tag183.xml><?xml version="1.0" encoding="utf-8"?>
<p:tagLst xmlns:p="http://schemas.openxmlformats.org/presentationml/2006/main">
  <p:tag name="AS_UNIQUEID" val="12756"/>
</p:tagLst>
</file>

<file path=ppt/tags/tag184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185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86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187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188.xml><?xml version="1.0" encoding="utf-8"?>
<p:tagLst xmlns:p="http://schemas.openxmlformats.org/presentationml/2006/main">
  <p:tag name="AS_UNIQUEID" val="12757"/>
</p:tagLst>
</file>

<file path=ppt/tags/tag189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190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91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192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193.xml><?xml version="1.0" encoding="utf-8"?>
<p:tagLst xmlns:p="http://schemas.openxmlformats.org/presentationml/2006/main">
  <p:tag name="AS_UNIQUEID" val="12758"/>
</p:tagLst>
</file>

<file path=ppt/tags/tag194.xml><?xml version="1.0" encoding="utf-8"?>
<p:tagLst xmlns:p="http://schemas.openxmlformats.org/presentationml/2006/main">
  <p:tag name="AS_UNIQUEID" val="2643"/>
</p:tagLst>
</file>

<file path=ppt/tags/tag195.xml><?xml version="1.0" encoding="utf-8"?>
<p:tagLst xmlns:p="http://schemas.openxmlformats.org/presentationml/2006/main">
  <p:tag name="AS_UNIQUEID" val="2644"/>
</p:tagLst>
</file>

<file path=ppt/tags/tag196.xml><?xml version="1.0" encoding="utf-8"?>
<p:tagLst xmlns:p="http://schemas.openxmlformats.org/presentationml/2006/main">
  <p:tag name="AS_UNIQUEID" val="12759"/>
</p:tagLst>
</file>

<file path=ppt/tags/tag197.xml><?xml version="1.0" encoding="utf-8"?>
<p:tagLst xmlns:p="http://schemas.openxmlformats.org/presentationml/2006/main">
  <p:tag name="AS_UNIQUEID" val="12760"/>
</p:tagLst>
</file>

<file path=ppt/tags/tag198.xml><?xml version="1.0" encoding="utf-8"?>
<p:tagLst xmlns:p="http://schemas.openxmlformats.org/presentationml/2006/main">
  <p:tag name="AS_UNIQUEID" val="4243"/>
</p:tagLst>
</file>

<file path=ppt/tags/tag199.xml><?xml version="1.0" encoding="utf-8"?>
<p:tagLst xmlns:p="http://schemas.openxmlformats.org/presentationml/2006/main">
  <p:tag name="AS_UNIQUEID" val="4244"/>
</p:tagLst>
</file>

<file path=ppt/tags/tag200.xml><?xml version="1.0" encoding="utf-8"?>
<p:tagLst xmlns:p="http://schemas.openxmlformats.org/presentationml/2006/main">
  <p:tag name="AS_UNIQUEID" val="2683"/>
</p:tagLst>
</file>

<file path=ppt/tags/tag201.xml><?xml version="1.0" encoding="utf-8"?>
<p:tagLst xmlns:p="http://schemas.openxmlformats.org/presentationml/2006/main">
  <p:tag name="AS_UNIQUEID" val="49"/>
</p:tagLst>
</file>

<file path=ppt/tags/tag202.xml><?xml version="1.0" encoding="utf-8"?>
<p:tagLst xmlns:p="http://schemas.openxmlformats.org/presentationml/2006/main">
  <p:tag name="AS_UNIQUEID" val="50"/>
</p:tagLst>
</file>

<file path=ppt/tags/tag203.xml><?xml version="1.0" encoding="utf-8"?>
<p:tagLst xmlns:p="http://schemas.openxmlformats.org/presentationml/2006/main">
  <p:tag name="AS_UNIQUEID" val="51"/>
</p:tagLst>
</file>

<file path=ppt/tags/tag204.xml><?xml version="1.0" encoding="utf-8"?>
<p:tagLst xmlns:p="http://schemas.openxmlformats.org/presentationml/2006/main">
  <p:tag name="AS_UNIQUEID" val="53"/>
</p:tagLst>
</file>

<file path=ppt/tags/tag205.xml><?xml version="1.0" encoding="utf-8"?>
<p:tagLst xmlns:p="http://schemas.openxmlformats.org/presentationml/2006/main">
  <p:tag name="AS_UNIQUEID" val="54"/>
</p:tagLst>
</file>

<file path=ppt/tags/tag206.xml><?xml version="1.0" encoding="utf-8"?>
<p:tagLst xmlns:p="http://schemas.openxmlformats.org/presentationml/2006/main">
  <p:tag name="AS_UNIQUEID" val="57"/>
</p:tagLst>
</file>

<file path=ppt/tags/tag207.xml><?xml version="1.0" encoding="utf-8"?>
<p:tagLst xmlns:p="http://schemas.openxmlformats.org/presentationml/2006/main">
  <p:tag name="AS_UNIQUEID" val="77"/>
</p:tagLst>
</file>

<file path=ppt/tags/tag208.xml><?xml version="1.0" encoding="utf-8"?>
<p:tagLst xmlns:p="http://schemas.openxmlformats.org/presentationml/2006/main">
  <p:tag name="AS_UNIQUEID" val="77"/>
</p:tagLst>
</file>

<file path=ppt/tags/tag209.xml><?xml version="1.0" encoding="utf-8"?>
<p:tagLst xmlns:p="http://schemas.openxmlformats.org/presentationml/2006/main">
  <p:tag name="AS_UNIQUEID" val="2684"/>
</p:tagLst>
</file>

<file path=ppt/tags/tag210.xml><?xml version="1.0" encoding="utf-8"?>
<p:tagLst xmlns:p="http://schemas.openxmlformats.org/presentationml/2006/main">
  <p:tag name="AS_UNIQUEID" val="49"/>
</p:tagLst>
</file>

<file path=ppt/tags/tag211.xml><?xml version="1.0" encoding="utf-8"?>
<p:tagLst xmlns:p="http://schemas.openxmlformats.org/presentationml/2006/main">
  <p:tag name="AS_UNIQUEID" val="50"/>
</p:tagLst>
</file>

<file path=ppt/tags/tag212.xml><?xml version="1.0" encoding="utf-8"?>
<p:tagLst xmlns:p="http://schemas.openxmlformats.org/presentationml/2006/main">
  <p:tag name="AS_UNIQUEID" val="51"/>
</p:tagLst>
</file>

<file path=ppt/tags/tag213.xml><?xml version="1.0" encoding="utf-8"?>
<p:tagLst xmlns:p="http://schemas.openxmlformats.org/presentationml/2006/main">
  <p:tag name="AS_UNIQUEID" val="2685"/>
</p:tagLst>
</file>

<file path=ppt/tags/tag214.xml><?xml version="1.0" encoding="utf-8"?>
<p:tagLst xmlns:p="http://schemas.openxmlformats.org/presentationml/2006/main">
  <p:tag name="AS_UNIQUEID" val="53"/>
</p:tagLst>
</file>

<file path=ppt/tags/tag215.xml><?xml version="1.0" encoding="utf-8"?>
<p:tagLst xmlns:p="http://schemas.openxmlformats.org/presentationml/2006/main">
  <p:tag name="AS_UNIQUEID" val="54"/>
</p:tagLst>
</file>

<file path=ppt/tags/tag216.xml><?xml version="1.0" encoding="utf-8"?>
<p:tagLst xmlns:p="http://schemas.openxmlformats.org/presentationml/2006/main">
  <p:tag name="AS_UNIQUEID" val="77"/>
</p:tagLst>
</file>

<file path=ppt/tags/tag217.xml><?xml version="1.0" encoding="utf-8"?>
<p:tagLst xmlns:p="http://schemas.openxmlformats.org/presentationml/2006/main">
  <p:tag name="AS_UNIQUEID" val="57"/>
</p:tagLst>
</file>

<file path=ppt/tags/tag218.xml><?xml version="1.0" encoding="utf-8"?>
<p:tagLst xmlns:p="http://schemas.openxmlformats.org/presentationml/2006/main">
  <p:tag name="AS_UNIQUEID" val="2686"/>
</p:tagLst>
</file>

<file path=ppt/tags/tag219.xml><?xml version="1.0" encoding="utf-8"?>
<p:tagLst xmlns:p="http://schemas.openxmlformats.org/presentationml/2006/main">
  <p:tag name="AS_UNIQUEID" val="2687"/>
</p:tagLst>
</file>

<file path=ppt/tags/tag220.xml><?xml version="1.0" encoding="utf-8"?>
<p:tagLst xmlns:p="http://schemas.openxmlformats.org/presentationml/2006/main">
  <p:tag name="AS_UNIQUEID" val="77"/>
</p:tagLst>
</file>

<file path=ppt/tags/tag221.xml><?xml version="1.0" encoding="utf-8"?>
<p:tagLst xmlns:p="http://schemas.openxmlformats.org/presentationml/2006/main">
  <p:tag name="AS_UNIQUEID" val="2688"/>
</p:tagLst>
</file>

<file path=ppt/tags/tag222.xml><?xml version="1.0" encoding="utf-8"?>
<p:tagLst xmlns:p="http://schemas.openxmlformats.org/presentationml/2006/main">
  <p:tag name="AS_UNIQUEID" val="2689"/>
</p:tagLst>
</file>

<file path=ppt/tags/tag223.xml><?xml version="1.0" encoding="utf-8"?>
<p:tagLst xmlns:p="http://schemas.openxmlformats.org/presentationml/2006/main">
  <p:tag name="AS_UNIQUEID" val="2690"/>
</p:tagLst>
</file>

<file path=ppt/tags/tag224.xml><?xml version="1.0" encoding="utf-8"?>
<p:tagLst xmlns:p="http://schemas.openxmlformats.org/presentationml/2006/main">
  <p:tag name="AS_UNIQUEID" val="2691"/>
</p:tagLst>
</file>

<file path=ppt/tags/tag225.xml><?xml version="1.0" encoding="utf-8"?>
<p:tagLst xmlns:p="http://schemas.openxmlformats.org/presentationml/2006/main">
  <p:tag name="AS_UNIQUEID" val="12761"/>
</p:tagLst>
</file>

<file path=ppt/tags/tag226.xml><?xml version="1.0" encoding="utf-8"?>
<p:tagLst xmlns:p="http://schemas.openxmlformats.org/presentationml/2006/main">
  <p:tag name="AS_UNIQUEID" val="12762"/>
</p:tagLst>
</file>

<file path=ppt/tags/tag227.xml><?xml version="1.0" encoding="utf-8"?>
<p:tagLst xmlns:p="http://schemas.openxmlformats.org/presentationml/2006/main">
  <p:tag name="AS_UNIQUEID" val="12763"/>
</p:tagLst>
</file>

<file path=ppt/tags/tag228.xml><?xml version="1.0" encoding="utf-8"?>
<p:tagLst xmlns:p="http://schemas.openxmlformats.org/presentationml/2006/main">
  <p:tag name="AS_UNIQUEID" val="12764"/>
</p:tagLst>
</file>

<file path=ppt/tags/tag229.xml><?xml version="1.0" encoding="utf-8"?>
<p:tagLst xmlns:p="http://schemas.openxmlformats.org/presentationml/2006/main">
  <p:tag name="AS_UNIQUEID" val="12765"/>
</p:tagLst>
</file>

<file path=ppt/tags/tag230.xml><?xml version="1.0" encoding="utf-8"?>
<p:tagLst xmlns:p="http://schemas.openxmlformats.org/presentationml/2006/main">
  <p:tag name="AS_UNIQUEID" val="12766"/>
</p:tagLst>
</file>

<file path=ppt/tags/tag231.xml><?xml version="1.0" encoding="utf-8"?>
<p:tagLst xmlns:p="http://schemas.openxmlformats.org/presentationml/2006/main">
  <p:tag name="AS_UNIQUEID" val="12767"/>
</p:tagLst>
</file>

<file path=ppt/tags/tag232.xml><?xml version="1.0" encoding="utf-8"?>
<p:tagLst xmlns:p="http://schemas.openxmlformats.org/presentationml/2006/main">
  <p:tag name="AS_UNIQUEID" val="12768"/>
</p:tagLst>
</file>

<file path=ppt/tags/tag233.xml><?xml version="1.0" encoding="utf-8"?>
<p:tagLst xmlns:p="http://schemas.openxmlformats.org/presentationml/2006/main">
  <p:tag name="AS_UNIQUEID" val="12769"/>
</p:tagLst>
</file>

<file path=ppt/tags/tag234.xml><?xml version="1.0" encoding="utf-8"?>
<p:tagLst xmlns:p="http://schemas.openxmlformats.org/presentationml/2006/main">
  <p:tag name="AS_UNIQUEID" val="12770"/>
</p:tagLst>
</file>

<file path=ppt/tags/tag235.xml><?xml version="1.0" encoding="utf-8"?>
<p:tagLst xmlns:p="http://schemas.openxmlformats.org/presentationml/2006/main">
  <p:tag name="AS_UNIQUEID" val="12771"/>
</p:tagLst>
</file>

<file path=ppt/tags/tag236.xml><?xml version="1.0" encoding="utf-8"?>
<p:tagLst xmlns:p="http://schemas.openxmlformats.org/presentationml/2006/main">
  <p:tag name="AS_UNIQUEID" val="12772"/>
</p:tagLst>
</file>

<file path=ppt/tags/tag237.xml><?xml version="1.0" encoding="utf-8"?>
<p:tagLst xmlns:p="http://schemas.openxmlformats.org/presentationml/2006/main">
  <p:tag name="AS_UNIQUEID" val="12773"/>
</p:tagLst>
</file>

<file path=ppt/tags/tag238.xml><?xml version="1.0" encoding="utf-8"?>
<p:tagLst xmlns:p="http://schemas.openxmlformats.org/presentationml/2006/main">
  <p:tag name="AS_UNIQUEID" val="12774"/>
</p:tagLst>
</file>

<file path=ppt/tags/tag239.xml><?xml version="1.0" encoding="utf-8"?>
<p:tagLst xmlns:p="http://schemas.openxmlformats.org/presentationml/2006/main">
  <p:tag name="AS_UNIQUEID" val="12775"/>
</p:tagLst>
</file>

<file path=ppt/tags/tag240.xml><?xml version="1.0" encoding="utf-8"?>
<p:tagLst xmlns:p="http://schemas.openxmlformats.org/presentationml/2006/main">
  <p:tag name="AS_UNIQUEID" val="2124"/>
</p:tagLst>
</file>

<file path=ppt/tags/tag241.xml><?xml version="1.0" encoding="utf-8"?>
<p:tagLst xmlns:p="http://schemas.openxmlformats.org/presentationml/2006/main">
  <p:tag name="AS_UNIQUEID" val="2125"/>
</p:tagLst>
</file>

<file path=ppt/tags/tag242.xml><?xml version="1.0" encoding="utf-8"?>
<p:tagLst xmlns:p="http://schemas.openxmlformats.org/presentationml/2006/main">
  <p:tag name="AS_UNIQUEID" val="2126"/>
</p:tagLst>
</file>

<file path=ppt/tags/tag243.xml><?xml version="1.0" encoding="utf-8"?>
<p:tagLst xmlns:p="http://schemas.openxmlformats.org/presentationml/2006/main">
  <p:tag name="AS_UNIQUEID" val="12776"/>
</p:tagLst>
</file>

<file path=ppt/tags/tag244.xml><?xml version="1.0" encoding="utf-8"?>
<p:tagLst xmlns:p="http://schemas.openxmlformats.org/presentationml/2006/main">
  <p:tag name="AS_UNIQUEID" val="1124"/>
</p:tagLst>
</file>

<file path=ppt/tags/tag245.xml><?xml version="1.0" encoding="utf-8"?>
<p:tagLst xmlns:p="http://schemas.openxmlformats.org/presentationml/2006/main">
  <p:tag name="AS_UNIQUEID" val="1472"/>
</p:tagLst>
</file>

<file path=ppt/tags/tag246.xml><?xml version="1.0" encoding="utf-8"?>
<p:tagLst xmlns:p="http://schemas.openxmlformats.org/presentationml/2006/main">
  <p:tag name="AS_UNIQUEID" val="2128"/>
</p:tagLst>
</file>

<file path=ppt/tags/tag247.xml><?xml version="1.0" encoding="utf-8"?>
<p:tagLst xmlns:p="http://schemas.openxmlformats.org/presentationml/2006/main">
  <p:tag name="AS_UNIQUEID" val="2129"/>
</p:tagLst>
</file>

<file path=ppt/tags/tag248.xml><?xml version="1.0" encoding="utf-8"?>
<p:tagLst xmlns:p="http://schemas.openxmlformats.org/presentationml/2006/main">
  <p:tag name="AS_UNIQUEID" val="2999"/>
</p:tagLst>
</file>

<file path=ppt/tags/tag249.xml><?xml version="1.0" encoding="utf-8"?>
<p:tagLst xmlns:p="http://schemas.openxmlformats.org/presentationml/2006/main">
  <p:tag name="AS_UNIQUEID" val="2662"/>
</p:tagLst>
</file>

<file path=ppt/tags/tag250.xml><?xml version="1.0" encoding="utf-8"?>
<p:tagLst xmlns:p="http://schemas.openxmlformats.org/presentationml/2006/main">
  <p:tag name="AS_UNIQUEID" val="12777"/>
</p:tagLst>
</file>

<file path=ppt/tags/tag251.xml><?xml version="1.0" encoding="utf-8"?>
<p:tagLst xmlns:p="http://schemas.openxmlformats.org/presentationml/2006/main">
  <p:tag name="AS_UNIQUEID" val="12778"/>
</p:tagLst>
</file>

<file path=ppt/tags/tag252.xml><?xml version="1.0" encoding="utf-8"?>
<p:tagLst xmlns:p="http://schemas.openxmlformats.org/presentationml/2006/main">
  <p:tag name="AS_UNIQUEID" val="3001"/>
</p:tagLst>
</file>

<file path=ppt/tags/tag253.xml><?xml version="1.0" encoding="utf-8"?>
<p:tagLst xmlns:p="http://schemas.openxmlformats.org/presentationml/2006/main">
  <p:tag name="AS_UNIQUEID" val="3002"/>
</p:tagLst>
</file>

<file path=ppt/tags/tag254.xml><?xml version="1.0" encoding="utf-8"?>
<p:tagLst xmlns:p="http://schemas.openxmlformats.org/presentationml/2006/main">
  <p:tag name="AS_UNIQUEID" val="12779"/>
</p:tagLst>
</file>

<file path=ppt/tags/tag255.xml><?xml version="1.0" encoding="utf-8"?>
<p:tagLst xmlns:p="http://schemas.openxmlformats.org/presentationml/2006/main">
  <p:tag name="AS_UNIQUEID" val="3004"/>
</p:tagLst>
</file>

<file path=ppt/tags/tag256.xml><?xml version="1.0" encoding="utf-8"?>
<p:tagLst xmlns:p="http://schemas.openxmlformats.org/presentationml/2006/main">
  <p:tag name="AS_UNIQUEID" val="8988"/>
</p:tagLst>
</file>

<file path=ppt/tags/tag257.xml><?xml version="1.0" encoding="utf-8"?>
<p:tagLst xmlns:p="http://schemas.openxmlformats.org/presentationml/2006/main">
  <p:tag name="AS_UNIQUEID" val="8989"/>
</p:tagLst>
</file>

<file path=ppt/tags/tag258.xml><?xml version="1.0" encoding="utf-8"?>
<p:tagLst xmlns:p="http://schemas.openxmlformats.org/presentationml/2006/main">
  <p:tag name="AS_UNIQUEID" val="2136"/>
</p:tagLst>
</file>

<file path=ppt/tags/tag259.xml><?xml version="1.0" encoding="utf-8"?>
<p:tagLst xmlns:p="http://schemas.openxmlformats.org/presentationml/2006/main">
  <p:tag name="AS_UNIQUEID" val="3009"/>
</p:tagLst>
</file>

<file path=ppt/tags/tag260.xml><?xml version="1.0" encoding="utf-8"?>
<p:tagLst xmlns:p="http://schemas.openxmlformats.org/presentationml/2006/main">
  <p:tag name="AS_UNIQUEID" val="8993"/>
</p:tagLst>
</file>

<file path=ppt/tags/tag261.xml><?xml version="1.0" encoding="utf-8"?>
<p:tagLst xmlns:p="http://schemas.openxmlformats.org/presentationml/2006/main">
  <p:tag name="AS_UNIQUEID" val="2142"/>
</p:tagLst>
</file>

<file path=ppt/tags/tag262.xml><?xml version="1.0" encoding="utf-8"?>
<p:tagLst xmlns:p="http://schemas.openxmlformats.org/presentationml/2006/main">
  <p:tag name="AS_UNIQUEID" val="2128"/>
  <p:tag name="KSO_WM_UNIT_PLACING_PICTURE_USER_VIEWPORT" val="{&quot;height&quot;:4040,&quot;width&quot;:6099.99842519685}"/>
</p:tagLst>
</file>

<file path=ppt/tags/tag263.xml><?xml version="1.0" encoding="utf-8"?>
<p:tagLst xmlns:p="http://schemas.openxmlformats.org/presentationml/2006/main">
  <p:tag name="AS_UNIQUEID" val="12780"/>
</p:tagLst>
</file>

<file path=ppt/tags/tag26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5.xml><?xml version="1.0" encoding="utf-8"?>
<p:tagLst xmlns:p="http://schemas.openxmlformats.org/presentationml/2006/main">
  <p:tag name="AS_UNIQUEID" val="12781"/>
</p:tagLst>
</file>

<file path=ppt/tags/tag266.xml><?xml version="1.0" encoding="utf-8"?>
<p:tagLst xmlns:p="http://schemas.openxmlformats.org/presentationml/2006/main">
  <p:tag name="AS_UNIQUEID" val="3011"/>
</p:tagLst>
</file>

<file path=ppt/tags/tag267.xml><?xml version="1.0" encoding="utf-8"?>
<p:tagLst xmlns:p="http://schemas.openxmlformats.org/presentationml/2006/main">
  <p:tag name="AS_UNIQUEID" val="3012"/>
</p:tagLst>
</file>

<file path=ppt/tags/tag268.xml><?xml version="1.0" encoding="utf-8"?>
<p:tagLst xmlns:p="http://schemas.openxmlformats.org/presentationml/2006/main">
  <p:tag name="AS_UNIQUEID" val="12782"/>
</p:tagLst>
</file>

<file path=ppt/tags/tag269.xml><?xml version="1.0" encoding="utf-8"?>
<p:tagLst xmlns:p="http://schemas.openxmlformats.org/presentationml/2006/main">
  <p:tag name="AS_UNIQUEID" val="3015"/>
  <p:tag name="KSO_WM_UNIT_TABLE_BEAUTIFY" val="smartTable{2bfb10f4-d7b7-49d7-a851-0f1cccde2005}"/>
  <p:tag name="TABLE_ENDDRAG_ORIGIN_RECT" val="914*359"/>
  <p:tag name="TABLE_ENDDRAG_RECT" val="22*105*914*359"/>
</p:tagLst>
</file>

<file path=ppt/tags/tag270.xml><?xml version="1.0" encoding="utf-8"?>
<p:tagLst xmlns:p="http://schemas.openxmlformats.org/presentationml/2006/main">
  <p:tag name="AS_UNIQUEID" val="8998"/>
</p:tagLst>
</file>

<file path=ppt/tags/tag271.xml><?xml version="1.0" encoding="utf-8"?>
<p:tagLst xmlns:p="http://schemas.openxmlformats.org/presentationml/2006/main">
  <p:tag name="AS_UNIQUEID" val="12783"/>
</p:tagLst>
</file>

<file path=ppt/tags/tag272.xml><?xml version="1.0" encoding="utf-8"?>
<p:tagLst xmlns:p="http://schemas.openxmlformats.org/presentationml/2006/main">
  <p:tag name="AS_UNIQUEID" val="4243"/>
</p:tagLst>
</file>

<file path=ppt/tags/tag273.xml><?xml version="1.0" encoding="utf-8"?>
<p:tagLst xmlns:p="http://schemas.openxmlformats.org/presentationml/2006/main">
  <p:tag name="AS_UNIQUEID" val="4244"/>
</p:tagLst>
</file>

<file path=ppt/tags/tag2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75.xml><?xml version="1.0" encoding="utf-8"?>
<p:tagLst xmlns:p="http://schemas.openxmlformats.org/presentationml/2006/main">
  <p:tag name="AS_UNIQUEID" val="12784"/>
</p:tagLst>
</file>

<file path=ppt/tags/tag276.xml><?xml version="1.0" encoding="utf-8"?>
<p:tagLst xmlns:p="http://schemas.openxmlformats.org/presentationml/2006/main">
  <p:tag name="AS_UNIQUEID" val="1043"/>
  <p:tag name="KSO_WM_UNIT_TABLE_BEAUTIFY" val="smartTable{179983e4-e792-4701-8171-757e4e9aff3c}"/>
  <p:tag name="TABLE_ENDDRAG_ORIGIN_RECT" val="935*427"/>
  <p:tag name="TABLE_ENDDRAG_RECT" val="10*87*935*427"/>
</p:tagLst>
</file>

<file path=ppt/tags/tag277.xml><?xml version="1.0" encoding="utf-8"?>
<p:tagLst xmlns:p="http://schemas.openxmlformats.org/presentationml/2006/main">
  <p:tag name="AS_UNIQUEID" val="12785"/>
</p:tagLst>
</file>

<file path=ppt/tags/tag278.xml><?xml version="1.0" encoding="utf-8"?>
<p:tagLst xmlns:p="http://schemas.openxmlformats.org/presentationml/2006/main">
  <p:tag name="AS_UNIQUEID" val="4243"/>
</p:tagLst>
</file>

<file path=ppt/tags/tag279.xml><?xml version="1.0" encoding="utf-8"?>
<p:tagLst xmlns:p="http://schemas.openxmlformats.org/presentationml/2006/main">
  <p:tag name="AS_UNIQUEID" val="4244"/>
</p:tagLst>
</file>

<file path=ppt/tags/tag280.xml><?xml version="1.0" encoding="utf-8"?>
<p:tagLst xmlns:p="http://schemas.openxmlformats.org/presentationml/2006/main">
  <p:tag name="KSO_WM_SPECIAL_SOURCE" val="bdnull"/>
</p:tagLst>
</file>

<file path=ppt/tags/tag281.xml><?xml version="1.0" encoding="utf-8"?>
<p:tagLst xmlns:p="http://schemas.openxmlformats.org/presentationml/2006/main">
  <p:tag name="AS_UNIQUEID" val="12786"/>
</p:tagLst>
</file>

<file path=ppt/tags/tag282.xml><?xml version="1.0" encoding="utf-8"?>
<p:tagLst xmlns:p="http://schemas.openxmlformats.org/presentationml/2006/main">
  <p:tag name="AS_UNIQUEID" val="9002"/>
</p:tagLst>
</file>

<file path=ppt/tags/tag283.xml><?xml version="1.0" encoding="utf-8"?>
<p:tagLst xmlns:p="http://schemas.openxmlformats.org/presentationml/2006/main">
  <p:tag name="AS_UNIQUEID" val="9003"/>
</p:tagLst>
</file>

<file path=ppt/tags/tag284.xml><?xml version="1.0" encoding="utf-8"?>
<p:tagLst xmlns:p="http://schemas.openxmlformats.org/presentationml/2006/main">
  <p:tag name="AS_UNIQUEID" val="12787"/>
</p:tagLst>
</file>

<file path=ppt/tags/tag285.xml><?xml version="1.0" encoding="utf-8"?>
<p:tagLst xmlns:p="http://schemas.openxmlformats.org/presentationml/2006/main">
  <p:tag name="AS_UNIQUEID" val="3036"/>
</p:tagLst>
</file>

<file path=ppt/tags/tag286.xml><?xml version="1.0" encoding="utf-8"?>
<p:tagLst xmlns:p="http://schemas.openxmlformats.org/presentationml/2006/main">
  <p:tag name="AS_UNIQUEID" val="3031"/>
</p:tagLst>
</file>

<file path=ppt/tags/tag287.xml><?xml version="1.0" encoding="utf-8"?>
<p:tagLst xmlns:p="http://schemas.openxmlformats.org/presentationml/2006/main">
  <p:tag name="AS_UNIQUEID" val="2192"/>
</p:tagLst>
</file>

<file path=ppt/tags/tag288.xml><?xml version="1.0" encoding="utf-8"?>
<p:tagLst xmlns:p="http://schemas.openxmlformats.org/presentationml/2006/main">
  <p:tag name="AS_UNIQUEID" val="1544"/>
</p:tagLst>
</file>

<file path=ppt/tags/tag289.xml><?xml version="1.0" encoding="utf-8"?>
<p:tagLst xmlns:p="http://schemas.openxmlformats.org/presentationml/2006/main">
  <p:tag name="AS_UNIQUEID" val="2193"/>
</p:tagLst>
</file>

<file path=ppt/tags/tag290.xml><?xml version="1.0" encoding="utf-8"?>
<p:tagLst xmlns:p="http://schemas.openxmlformats.org/presentationml/2006/main">
  <p:tag name="AS_UNIQUEID" val="2194"/>
</p:tagLst>
</file>

<file path=ppt/tags/tag291.xml><?xml version="1.0" encoding="utf-8"?>
<p:tagLst xmlns:p="http://schemas.openxmlformats.org/presentationml/2006/main">
  <p:tag name="AS_UNIQUEID" val="12788"/>
</p:tagLst>
</file>

<file path=ppt/tags/tag292.xml><?xml version="1.0" encoding="utf-8"?>
<p:tagLst xmlns:p="http://schemas.openxmlformats.org/presentationml/2006/main">
  <p:tag name="AS_UNIQUEID" val="12789"/>
</p:tagLst>
</file>

<file path=ppt/tags/tag293.xml><?xml version="1.0" encoding="utf-8"?>
<p:tagLst xmlns:p="http://schemas.openxmlformats.org/presentationml/2006/main">
  <p:tag name="AS_UNIQUEID" val="3039"/>
</p:tagLst>
</file>

<file path=ppt/tags/tag294.xml><?xml version="1.0" encoding="utf-8"?>
<p:tagLst xmlns:p="http://schemas.openxmlformats.org/presentationml/2006/main">
  <p:tag name="AS_UNIQUEID" val="3040"/>
</p:tagLst>
</file>

<file path=ppt/tags/tag295.xml><?xml version="1.0" encoding="utf-8"?>
<p:tagLst xmlns:p="http://schemas.openxmlformats.org/presentationml/2006/main">
  <p:tag name="AS_UNIQUEID" val="12790"/>
</p:tagLst>
</file>

<file path=ppt/tags/tag296.xml><?xml version="1.0" encoding="utf-8"?>
<p:tagLst xmlns:p="http://schemas.openxmlformats.org/presentationml/2006/main">
  <p:tag name="AS_UNIQUEID" val="3042"/>
  <p:tag name="KSO_WM_UNIT_TABLE_BEAUTIFY" val="smartTable{b8bba7dc-8ced-4566-9a64-365bce0a6088}"/>
  <p:tag name="TABLE_ENDDRAG_ORIGIN_RECT" val="848*319"/>
  <p:tag name="TABLE_ENDDRAG_RECT" val="54*68*848*319"/>
</p:tagLst>
</file>

<file path=ppt/tags/tag297.xml><?xml version="1.0" encoding="utf-8"?>
<p:tagLst xmlns:p="http://schemas.openxmlformats.org/presentationml/2006/main">
  <p:tag name="AS_UNIQUEID" val="2557"/>
</p:tagLst>
</file>

<file path=ppt/tags/tag298.xml><?xml version="1.0" encoding="utf-8"?>
<p:tagLst xmlns:p="http://schemas.openxmlformats.org/presentationml/2006/main">
  <p:tag name="AS_UNIQUEID" val="12791"/>
</p:tagLst>
</file>

<file path=ppt/tags/tag299.xml><?xml version="1.0" encoding="utf-8"?>
<p:tagLst xmlns:p="http://schemas.openxmlformats.org/presentationml/2006/main">
  <p:tag name="AS_UNIQUEID" val="4243"/>
</p:tagLst>
</file>

<file path=ppt/tags/tag300.xml><?xml version="1.0" encoding="utf-8"?>
<p:tagLst xmlns:p="http://schemas.openxmlformats.org/presentationml/2006/main">
  <p:tag name="AS_UNIQUEID" val="4244"/>
</p:tagLst>
</file>

<file path=ppt/tags/tag30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02.xml><?xml version="1.0" encoding="utf-8"?>
<p:tagLst xmlns:p="http://schemas.openxmlformats.org/presentationml/2006/main">
  <p:tag name="AS_UNIQUEID" val="12792"/>
</p:tagLst>
</file>

<file path=ppt/tags/tag303.xml><?xml version="1.0" encoding="utf-8"?>
<p:tagLst xmlns:p="http://schemas.openxmlformats.org/presentationml/2006/main">
  <p:tag name="AS_UNIQUEID" val="12655"/>
  <p:tag name="KSO_WM_BEAUTIFY_FLAG" val=""/>
</p:tagLst>
</file>

<file path=ppt/tags/tag304.xml><?xml version="1.0" encoding="utf-8"?>
<p:tagLst xmlns:p="http://schemas.openxmlformats.org/presentationml/2006/main">
  <p:tag name="AS_UNIQUEID" val="12193"/>
</p:tagLst>
</file>

<file path=ppt/tags/tag305.xml><?xml version="1.0" encoding="utf-8"?>
<p:tagLst xmlns:p="http://schemas.openxmlformats.org/presentationml/2006/main">
  <p:tag name="AS_UNIQUEID" val="12793"/>
</p:tagLst>
</file>

<file path=ppt/tags/tag306.xml><?xml version="1.0" encoding="utf-8"?>
<p:tagLst xmlns:p="http://schemas.openxmlformats.org/presentationml/2006/main">
  <p:tag name="AS_UNIQUEID" val="4243"/>
</p:tagLst>
</file>

<file path=ppt/tags/tag307.xml><?xml version="1.0" encoding="utf-8"?>
<p:tagLst xmlns:p="http://schemas.openxmlformats.org/presentationml/2006/main">
  <p:tag name="AS_UNIQUEID" val="4244"/>
</p:tagLst>
</file>

<file path=ppt/tags/tag308.xml><?xml version="1.0" encoding="utf-8"?>
<p:tagLst xmlns:p="http://schemas.openxmlformats.org/presentationml/2006/main">
  <p:tag name="AS_UNIQUEID" val="12794"/>
</p:tagLst>
</file>

<file path=ppt/tags/tag309.xml><?xml version="1.0" encoding="utf-8"?>
<p:tagLst xmlns:p="http://schemas.openxmlformats.org/presentationml/2006/main">
  <p:tag name="AS_UNIQUEID" val="6174"/>
</p:tagLst>
</file>

<file path=ppt/tags/tag310.xml><?xml version="1.0" encoding="utf-8"?>
<p:tagLst xmlns:p="http://schemas.openxmlformats.org/presentationml/2006/main">
  <p:tag name="AS_UNIQUEID" val="6175"/>
</p:tagLst>
</file>

<file path=ppt/tags/tag311.xml><?xml version="1.0" encoding="utf-8"?>
<p:tagLst xmlns:p="http://schemas.openxmlformats.org/presentationml/2006/main">
  <p:tag name="AS_UNIQUEID" val="8047"/>
</p:tagLst>
</file>

<file path=ppt/tags/tag312.xml><?xml version="1.0" encoding="utf-8"?>
<p:tagLst xmlns:p="http://schemas.openxmlformats.org/presentationml/2006/main">
  <p:tag name="AS_UNIQUEID" val="12795"/>
</p:tagLst>
</file>

<file path=ppt/tags/tag313.xml><?xml version="1.0" encoding="utf-8"?>
<p:tagLst xmlns:p="http://schemas.openxmlformats.org/presentationml/2006/main">
  <p:tag name="AS_UNIQUEID" val="6174"/>
</p:tagLst>
</file>

<file path=ppt/tags/tag314.xml><?xml version="1.0" encoding="utf-8"?>
<p:tagLst xmlns:p="http://schemas.openxmlformats.org/presentationml/2006/main">
  <p:tag name="AS_UNIQUEID" val="6175"/>
</p:tagLst>
</file>

<file path=ppt/tags/tag315.xml><?xml version="1.0" encoding="utf-8"?>
<p:tagLst xmlns:p="http://schemas.openxmlformats.org/presentationml/2006/main">
  <p:tag name="AS_UNIQUEID" val="8047"/>
</p:tagLst>
</file>

<file path=ppt/tags/tag316.xml><?xml version="1.0" encoding="utf-8"?>
<p:tagLst xmlns:p="http://schemas.openxmlformats.org/presentationml/2006/main">
  <p:tag name="AS_UNIQUEID" val="12906"/>
</p:tagLst>
</file>

<file path=ppt/tags/tag317.xml><?xml version="1.0" encoding="utf-8"?>
<p:tagLst xmlns:p="http://schemas.openxmlformats.org/presentationml/2006/main">
  <p:tag name="AS_UNIQUEID" val="12907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3">
      <vt:lpstr>Arial</vt:lpstr>
      <vt:lpstr>Calibri</vt:lpstr>
      <vt:lpstr>Calibri Light</vt:lpstr>
      <vt:lpstr>等线 Light</vt:lpstr>
      <vt:lpstr>等线</vt:lpstr>
      <vt:lpstr>微软雅黑</vt:lpstr>
      <vt:lpstr>字魂36号-正文宋楷</vt:lpstr>
      <vt:lpstr>Segoe UI</vt:lpstr>
      <vt:lpstr>隶书</vt:lpstr>
      <vt:lpstr>黑体</vt:lpstr>
      <vt:lpstr>楷体</vt:lpstr>
      <vt:lpstr>华文新魏</vt:lpstr>
      <vt:lpstr>仿宋</vt:lpstr>
      <vt:lpstr>华文楷体</vt:lpstr>
      <vt:lpstr>Times New Roman</vt:lpstr>
      <vt:lpstr>宋体</vt:lpstr>
      <vt:lpstr>幼圆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2024-09-24T18:37:26.936</cp:lastPrinted>
  <dcterms:created xsi:type="dcterms:W3CDTF">2024-09-24T10:37:26Z</dcterms:created>
  <dcterms:modified xsi:type="dcterms:W3CDTF">2024-09-24T10:37:29Z</dcterms:modified>
</cp:coreProperties>
</file>