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7375F-7F4F-45CD-8373-5CCC3CF76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E0AAE-0C88-419D-B146-1A55E31A9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250D3-DD61-46FE-BACF-8E33FCB81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4066B-9E78-4C41-B30E-77CCB512C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C070E6-EB8D-43F5-9E91-953F89FD5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FECE7E-C48A-4FA3-9CF9-95D83AE4F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372378-BA7C-4FA3-84E9-E9F8FF4EE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9E42F-744C-492A-AA29-156AA92ED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010A4-3110-4C89-A60D-04D70B3F0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DB052-F678-4D69-9838-8B09B3880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08A51-0CEC-4B54-9555-D96BA28A6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06042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真菌性外耳道炎护理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真菌性外耳道炎概述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真菌性外耳道炎概述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真菌性外耳道炎是一种由真菌引起的外耳道感染，通常与长期使用抗生素、免疫抑制剂或糖皮质激素有关。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耳痒、耳闷、耳鸣、听力下降等，有时伴有疼痛和少量出血。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85" r="1328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18" r="1391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长期使用抗生素、免疫抑制剂或糖皮质激素，导致外耳道菌群失调，真菌繁殖。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真菌侵犯外耳道皮肤和黏膜，引起炎症反应，导致组织水肿、充血和分泌物增多。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根据症状和体征，结合真菌培养和组织病理学检查结果可确诊。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需与外耳道湿疹、外耳道炎等其他耳部疾病相鉴别。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保持外耳道干燥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避免外耳道进水，保持外耳道干燥，防止真菌生长。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避免频繁挖耳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避免频繁挖耳，以免损伤外耳道皮肤，引发感染。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定期清洁外耳道，可用温和的消毒液清洗外耳道，但需在医生的指导下进行。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在医生的指导下，可使用抗真菌药物涂抹在外耳道，抑制真菌生长。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外用药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如症状较重，可在医生的指导下使用抗真菌药物口服治疗。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治疗期间需定期到医院复查，以便医生根据病情调整治疗方案。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保证营养均衡，多摄入富含维生素和矿物质的食物，提高免疫力。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67" r="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避免食用刺激性食物和饮料，如辛辣、油腻、咖啡、酒等。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保持充足的水分摄入，有助于排出体内的毒素和废物。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保持乐观、积极的心态，有助于缓解焦虑和压力，促进康复。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了解真菌性外耳道炎的相关知识，增强治疗信心，积极配合医生的治疗方案。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如有需要，可寻求家人、朋友或专业心理咨询师的帮助和支持。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https://d.book118.com/438106042003006034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2024-09-12T04:21:23.474</cp:lastPrinted>
  <dcterms:created xsi:type="dcterms:W3CDTF">2024-09-11T20:21:23Z</dcterms:created>
  <dcterms:modified xsi:type="dcterms:W3CDTF">2024-09-11T20:21:25Z</dcterms:modified>
</cp:coreProperties>
</file>