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4FF3090-AD45-46AB-9AC2-E77563A309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DE7496-F925-43E8-98A0-7652E80B49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F325A7A-7FA1-4F93-995D-6E27FAFE8C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27DC5D-CF1D-4F39-AD26-117EB3593B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73ACA50-A37D-4BC1-BC88-023866E1A51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BFCF96-583B-419A-9026-D847DAFFC30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CAA47E-61EF-4FCD-A070-E86D78FD25D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C4C76B-EFA0-4C4D-AACC-3E67C74BC5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3F91B3-3B79-4625-8F08-9CCE830545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6B2608-B824-452C-86F5-7F7F3E211E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542A2A-AF27-4EBE-A976-BF57241023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810706703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老年护理沟通的沟通特点</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老年护理沟通的重要性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老年护理沟通的障碍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老年护理沟通的技巧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老年护理沟通的策略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老年护理沟通的案例分析</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老年护理沟通的重要性</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89" r="3258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89" r="3258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老年人由于身体和认知功能的衰退，可能会有不同的需求，如医疗护理、生活照顾、心理支持等。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老年人的需求</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通过有效的沟通，护理人员可以更好地理解老年人的需求，从而提供更贴心、个性化的护理服务。</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沟通的作用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理解老年人的需求</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护理质量受到多种因素的影响，如护理人员的专业水平、服务态度、工作流程等。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良好的沟通可以提高护理人员的专业水平和服务态度，优化工作流程，从而提高护理质量。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提高护理质量</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沟通的作用</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护理质量的影响因素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良好的护患关系有助于提高患者的满意度和信任度，增强护理效果。</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护患关系的重要性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通过有效的沟通，护理人员可以与老年人建立良好的信任关系，提高老年人的满意度和忠诚度。</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沟通的作用</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建立良好的护患关系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老年护理沟通的障碍</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老年人的听力系统逐渐退化，导致听力下降，难以听清声音，影响沟通效果。</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听力下降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语言理解困难</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发音不清</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282" r="1428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由于语言能力的衰退，老年人可能难以理解复杂的语句或词汇，导致沟通障碍。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由于口腔和喉咙的肌肉松弛，老年人可能发音不清，影响他人理解其意思。</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语言和听力障碍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老年人记忆力减退，可能无法记住事情或忘记刚刚发生的事情，影响沟通的连贯性。</a:t>
            </a:r>
          </a:p>
        </p:txBody>
      </p:sp>
      <p:pic>
        <p:nvPicPr>
          <p:cNvPr id="5" name="Picture 5"/>
          <p:cNvPicPr>
            <a:picLocks noChangeAspect="1"/>
          </p:cNvPicPr>
          <p:nvPr/>
        </p:nvPicPr>
        <p:blipFill>
          <a:blip r:embed="rId2"/>
          <a:srcRect t="8333" b="8333"/>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4667" r="14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记忆力减退</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老年人可能难以集中注意力，容易分心，导致沟通中断或误解。</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注意力不集中</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某些老年人可能存在思维混乱的情况，表达不清自己的想法，导致沟通困难。</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思维混乱</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认知障碍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老年人可能因为身体、心理和社会环境的变化而感到焦虑和抑郁，影响沟通意愿。</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焦虑和抑郁</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老年人可能因为孤独而缺乏与人交流的意愿，对沟通产生抵触情绪。</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孤独感</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26" r="16626"/>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老年人的情绪波动可能较大，导致沟通时容易激动或冷漠。</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情绪波动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情绪和心理障碍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5335" b="1533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8994" b="899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文化和背景差异</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教育水平差异</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不同老年人接受的教育水平不同，对语言和事物的理解存在差异，影响沟通效果。</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价值观和信仰</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老年人的价值观和信仰可能影响其对某些话题的看法和态度，进而影响沟通。</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生活经验</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不同的生活经验可能导致老年人在沟通时难以理解他人的观点和经历。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老年护理沟通的技巧</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耐心倾听</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在和老年人沟通时，要耐心倾听他们的诉求和意见，不要轻易打断他们。</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理解老年人的感受</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要理解老年人在沟通中可能存在的焦虑、不安、失落等情绪，并给予关心和支持。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43" r="2504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耐心和理解</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https://d.book118.com/438107067031006033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2024-09-11T02:31:11.117</cp:lastPrinted>
  <dcterms:created xsi:type="dcterms:W3CDTF">2024-09-10T18:31:11Z</dcterms:created>
  <dcterms:modified xsi:type="dcterms:W3CDTF">2024-09-10T18:31:13Z</dcterms:modified>
</cp:coreProperties>
</file>