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3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423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34DE9-55E9-4814-AF54-E373A58CC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9B7E11-ED02-409E-91D3-118E2390B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1D4BA-B6BC-4383-91BD-CD63C9FF4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02E34-F25C-4A74-9041-7ED9F8C4A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5B6E37-FC4C-4617-8BF4-ADD0EB9D6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6544DA-C6E4-4A1D-80A3-C2B16629D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52A07D-6D90-4EEC-890E-F7F4CAD94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24E73-BAB8-49F3-A505-091D5FC7E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D4036A-6FC8-4AFC-880E-EA23FC75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74140-DB5C-4C4D-9F3F-F135C0E36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E0182-0020-4277-9B24-E6343C605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346" r:id="rId2"/>
    <p:sldLayoutId id="2147484347" r:id="rId3"/>
    <p:sldLayoutId id="2147484348" r:id="rId4"/>
    <p:sldLayoutId id="2147484349" r:id="rId5"/>
    <p:sldLayoutId id="2147484350" r:id="rId6"/>
    <p:sldLayoutId id="2147484351" r:id="rId7"/>
    <p:sldLayoutId id="2147484352" r:id="rId8"/>
    <p:sldLayoutId id="2147484353" r:id="rId9"/>
    <p:sldLayoutId id="2147484354" r:id="rId10"/>
    <p:sldLayoutId id="21474843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2" Type="http://schemas.openxmlformats.org/officeDocument/2006/relationships/tags" Target="../tags/tag391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8.xml" /><Relationship Id="rId4" Type="http://schemas.openxmlformats.org/officeDocument/2006/relationships/tags" Target="../tags/tag409.xml" /><Relationship Id="rId5" Type="http://schemas.openxmlformats.org/officeDocument/2006/relationships/tags" Target="../tags/tag4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9.xml" /><Relationship Id="rId11" Type="http://schemas.openxmlformats.org/officeDocument/2006/relationships/tags" Target="../tags/tag420.xml" /><Relationship Id="rId12" Type="http://schemas.openxmlformats.org/officeDocument/2006/relationships/tags" Target="../tags/tag421.xml" /><Relationship Id="rId13" Type="http://schemas.openxmlformats.org/officeDocument/2006/relationships/tags" Target="../tags/tag422.xml" /><Relationship Id="rId2" Type="http://schemas.openxmlformats.org/officeDocument/2006/relationships/tags" Target="../tags/tag411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Relationship Id="rId9" Type="http://schemas.openxmlformats.org/officeDocument/2006/relationships/tags" Target="../tags/tag4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0710102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供应商ESG评估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李老师,A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矩形: 圆角 9"/>
          <p:cNvSpPr/>
          <p:nvPr>
            <p:custDataLst>
              <p:tags r:id="rId2"/>
            </p:custDataLst>
          </p:nvPr>
        </p:nvSpPr>
        <p:spPr>
          <a:xfrm>
            <a:off x="6477802" y="76765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47120" y="82834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07907" y="82834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ESG评估的重要性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77802" y="197505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47120" y="203574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07907" y="203574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供应商ESG评估的方法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77802" y="3182456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47120" y="3243144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07907" y="3243144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供应商ESG评估的实践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77802" y="439042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47120" y="445111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07907" y="445111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供应商ESG评估的挑战与应对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77802" y="5560370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47120" y="5621058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07907" y="5621058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供应商ESG评估的未来发展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76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ESG评估的重要性</a:t>
            </a:r>
            <a:endParaRPr lang="zh-CN" altLang="en-US"/>
          </a:p>
        </p:txBody>
      </p:sp>
      <p:sp>
        <p:nvSpPr>
          <p:cNvPr id="1050078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对企业可持续发展的影响</a:t>
            </a:r>
            <a:endParaRPr lang="zh-CN" altLang="en-US"/>
          </a:p>
        </p:txBody>
      </p:sp>
      <p:sp>
        <p:nvSpPr>
          <p:cNvPr id="10504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433134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54989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提高企业环境、社会和治理水平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04" name="矩形 42"/>
          <p:cNvSpPr/>
          <p:nvPr>
            <p:custDataLst>
              <p:tags r:id="rId4"/>
            </p:custDataLst>
          </p:nvPr>
        </p:nvSpPr>
        <p:spPr>
          <a:xfrm>
            <a:off x="1195324" y="2544090"/>
            <a:ext cx="1838321" cy="13018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087753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08917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降低企业风险，提高企业声誉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0" name="矩形 43"/>
          <p:cNvSpPr/>
          <p:nvPr>
            <p:custDataLst>
              <p:tags r:id="rId7"/>
            </p:custDataLst>
          </p:nvPr>
        </p:nvSpPr>
        <p:spPr>
          <a:xfrm>
            <a:off x="3849943" y="2544090"/>
            <a:ext cx="1838321" cy="13018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1681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63536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促进企业创新和竞争力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16" name="矩形 44"/>
          <p:cNvSpPr/>
          <p:nvPr>
            <p:custDataLst>
              <p:tags r:id="rId10"/>
            </p:custDataLst>
          </p:nvPr>
        </p:nvSpPr>
        <p:spPr>
          <a:xfrm>
            <a:off x="6503180" y="2544090"/>
            <a:ext cx="1838321" cy="13018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95608" y="1099950"/>
            <a:ext cx="1362567" cy="136493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4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017464" y="2945048"/>
            <a:ext cx="2119356" cy="323244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推动企业履行社会责任，实现可持续发展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22" name="矩形 45"/>
          <p:cNvSpPr/>
          <p:nvPr>
            <p:custDataLst>
              <p:tags r:id="rId13"/>
            </p:custDataLst>
          </p:nvPr>
        </p:nvSpPr>
        <p:spPr>
          <a:xfrm>
            <a:off x="9157799" y="2544090"/>
            <a:ext cx="1838321" cy="13018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https://d.book118.com/438107101023006027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2"/>
  <p:tag name="KSO_WM_UNIT_INDEX" val="1_1_2"/>
  <p:tag name="KSO_WM_UNIT_LAYERLEVEL" val="1_1_1"/>
  <p:tag name="KSO_WM_UNIT_TYPE" val="l_h_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0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思源黑体 CN Normal</vt:lpstr>
      <vt:lpstr>Calibri Light</vt:lpstr>
      <vt:lpstr>Office Theme</vt:lpstr>
      <vt:lpstr>供应商ESG评估</vt:lpstr>
      <vt:lpstr>目录</vt:lpstr>
      <vt:lpstr>ESG评估的重要性</vt:lpstr>
      <vt:lpstr>对企业可持续发展的影响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2024-09-04T19:50:26.230</cp:lastPrinted>
  <dcterms:created xsi:type="dcterms:W3CDTF">2024-09-04T11:50:26Z</dcterms:created>
  <dcterms:modified xsi:type="dcterms:W3CDTF">2024-09-04T11:50:29Z</dcterms:modified>
</cp:coreProperties>
</file>