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0C330-379F-4FBA-BAA0-07F1F0BB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7A9D6-44DA-40BA-B028-5D0AE296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D6976-8EE7-4F55-9807-53CAED77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C1095-55E9-4B15-BC58-CA658142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1A3CD9-194F-4F4F-90A9-510CEDD3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0CAB3-CDC9-48EB-8F00-495921ADC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B65E4-6E52-4706-A8C2-838243CC5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FA85E-B188-4675-AE86-04810FF2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F84D9-881A-42AC-A165-911EED4E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595C6-C901-421D-82EF-1A5F589D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E32C8-E17B-4ACB-A17A-56956477F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7121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幼儿园培训安全知识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日常生活安全知识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紧急情况的应对措施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安全教育的方法和技巧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https://d.book118.com/438107121127006022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2024-08-29T02:50:11.510</cp:lastPrinted>
  <dcterms:created xsi:type="dcterms:W3CDTF">2024-08-28T18:50:11Z</dcterms:created>
  <dcterms:modified xsi:type="dcterms:W3CDTF">2024-08-28T18:50:13Z</dcterms:modified>
</cp:coreProperties>
</file>