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9A3C8-38B5-4D5D-A6ED-653388311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21428-F0F5-4861-9CB1-35A99DFE4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53023-8706-466E-B3B6-7A5078CD9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125D8-B2DE-4082-AAA6-35182D245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F8F0FE-9C8F-4BA4-B60A-78690883A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7EA7C2-52D2-46E5-91BF-1BAC6B87D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E042F2-8C3E-4B14-87FB-1590887CE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673DBA-8A5D-4C97-A6F2-2B4B95C30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CBD96C-0DB2-4D9F-B726-5D93C79D1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9EB36-73B2-4286-BA32-37796F94D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E45CD-0925-4034-916A-891CCAA77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071330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芯片级硬件测试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测试目的和重要性
 测试流程和基本原则
 测试环境和设备需求
 功能测试方法和步骤
 性能测试方法和步骤
 可靠性和稳定性测试
 测试数据分析与处理
 测试总结与改进建议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测试目的和重要性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芯片级硬件测试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测试目的和重要性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测试目的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1.确保硬件功能正常：芯片级硬件测试的首要目的是确保硬件的各项功能正常运行，符合预期的设计要求，满足性能指标。</a:t>
            </a:r>
          </a:p>
          <a:p>
            <a:r>
              <a:t>2.提高产品质量：通过发现并修正硬件设计中的缺陷和漏洞，芯片级硬件测试有助于提高产品的整体质量，增强产品的稳定性和可靠性。</a:t>
            </a:r>
          </a:p>
          <a:p>
            <a:r>
              <a:t>3.降低售后成本：有效的测试能够减少售后服务中的维修和更换需求，降低售后成本。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测试重要性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1.提升客户满意度：准确的测试能够确保客户收到的产品符合预期，提高客户满意度，增强品牌形象。</a:t>
            </a:r>
          </a:p>
          <a:p>
            <a:r>
              <a:t>2.保障业务稳定性：硬件故障可能导致业务中断或数据损失，有效的测试能够预防和减少这类问题，保障业务的稳定运行。</a:t>
            </a:r>
          </a:p>
          <a:p>
            <a:r>
              <a:t>3.推动技术创新：测试过程中的反馈和数据可以为硬件设计提供优化和改进的依据，推动技术的不断创新和提升。</a:t>
            </a:r>
          </a:p>
          <a:p>
            <a:r>
              <a:t>以上内容仅供参考，具体内容可以根据实际需求进行调整和优化。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测试流程和基本原则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芯片级硬件测试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测试流程和基本原则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1.定义测试目标：明确测试的目的和范围，以确保测试针对性。</a:t>
            </a:r>
          </a:p>
          <a:p>
            <a:r>
              <a:t>2.设计测试用例：根据芯片规格和功能需求，制定详尽的测试用例。</a:t>
            </a:r>
          </a:p>
          <a:p>
            <a:r>
              <a:t>3.执行测试：按照设计好的测试用例，对芯片进行实际的测试操作。</a:t>
            </a:r>
          </a:p>
          <a:p>
            <a:r>
              <a:t>测试流程是芯片级硬件测试的核心，必须明确测试的目标，然后设计相应的测试用例，最后按照用例执行测试。在设计测试用例时，需要考虑芯片的所有功能和可能的输入情况，确保全面覆盖。执行测试时，要准确记录测试结果，便于后续分析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基本原则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1.完整性：测试应覆盖芯片的所有功能和性能指标，确保全面性。</a:t>
            </a:r>
          </a:p>
          <a:p>
            <a:r>
              <a:t>2.独立性：测试用例应相互独立，避免测试结果互相影响。</a:t>
            </a:r>
          </a:p>
          <a:p>
            <a:r>
              <a:t>3.可重复性：测试过程应可重复，确保结果的一致性。</a:t>
            </a:r>
          </a:p>
          <a:p>
            <a:r>
              <a:t>基本原则是确保测试质量的基础，完整性要求测试覆盖全面，不遗漏任何一项指标。独立性保证测试结果准确，不受其他因素影响。可重复性使得测试结果具有可信度，能够多次验证。这些原则为芯片级硬件测试提供了基本的规范，确保测试的准确性和可靠性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测试环境和设备需求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芯片级硬件测试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测试环境和设备需求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测试环境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1.环境稳定性：测试环境的温度、湿度、电压等应保持稳定，以减少对测试结果的干扰。</a:t>
            </a:r>
          </a:p>
          <a:p>
            <a:r>
              <a:t>2.噪声控制：确保测试环境中噪声水平低，以免对测试结果产生影响。</a:t>
            </a:r>
          </a:p>
          <a:p>
            <a:r>
              <a:t>3.电磁兼容性：测试环境应具备良好的电磁兼容性，防止电磁干扰对测试结果的影响。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设备需求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1.设备精度：测试设备应具备高精度，以确保测试结果的准确性。</a:t>
            </a:r>
          </a:p>
          <a:p>
            <a:r>
              <a:t>2.设备可靠性：选择稳定可靠的测试设备，降低故障率，提高测试效率。</a:t>
            </a:r>
          </a:p>
          <a:p>
            <a:r>
              <a:t>3.设备更新与维护：定期更新和维护测试设备，确保设备性能保持最佳状态。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测试环境和设备需求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测试辅助工具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1.选择合适的夹具：根据芯片尺寸和特性，选择合适的夹具，确保芯片在测试过程中的稳定性。</a:t>
            </a:r>
          </a:p>
          <a:p>
            <a:r>
              <a:t>2.探针选择：选用高质量探针，确保与芯片接触的可靠性和稳定性。</a:t>
            </a:r>
          </a:p>
          <a:p>
            <a:r>
              <a:t>3.利用自动化工具：采用自动化测试工具，提高测试效率，减少人工操作失误。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电源与信号稳定性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1.电源稳定性：确保测试过程中电源的稳定性，避免电压波动对测试结果的影响。</a:t>
            </a:r>
          </a:p>
          <a:p>
            <a:r>
              <a:t>2.信号质量：优化信号传输路径，提高信号质量，降低噪声干扰。</a:t>
            </a:r>
          </a:p>
          <a:p>
            <a:r>
              <a:t>3.接地处理：采取合适的接地措施，减少地回路干扰对测试结果的影响。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测试环境和设备需求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数据安全与保密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1.数据加密：对测试数据进行加密处理，防止数据泄露和被篡改。</a:t>
            </a:r>
          </a:p>
          <a:p>
            <a:r>
              <a:t>2.数据备份：定期对测试数据进行备份，确保数据安全可靠。</a:t>
            </a:r>
          </a:p>
          <a:p>
            <a:r>
              <a:t>3.访问控制：设置访问权限，只允许授权人员访问测试数据，加强数据保密性。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环境清洁与维护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1.清洁设备：定期清洁测试设备，保持设备良好状态，延长使用寿命。</a:t>
            </a:r>
          </a:p>
          <a:p>
            <a:r>
              <a:t>2.尘埃控制：严格控制测试环境中的尘埃含量，避免对测试结果的影响。</a:t>
            </a:r>
          </a:p>
          <a:p>
            <a:r>
              <a:t>3.维护记录：详细记录测试环境的维护情况，确保可追溯性和持续改进。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功能测试方法和步骤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芯片级硬件测试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功能测试方法和步骤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功能测试概述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1.功能测试的重要性：确保芯片的各项功能符合设计要求，提高芯片的可靠性和稳定性。</a:t>
            </a:r>
          </a:p>
          <a:p>
            <a:r>
              <a:t>2.功能测试的基本流程：根据芯片的功能规格书设计测试用例，通过测试设备和软件执行测试，分析测试结果。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功能测试分类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1.白盒测试：基于芯片内部逻辑和结构的测试，能够更精确地定位问题，但测试难度较大。</a:t>
            </a:r>
          </a:p>
          <a:p>
            <a:r>
              <a:t>2.黑盒测试：仅基于芯片输入输出行为的测试，不考虑内部实现，难度相对较低。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功能测试方法和步骤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测试用例设计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1.用例设计原则：覆盖所有功能点，避免冗余，考虑边界条件和异常情况。</a:t>
            </a:r>
          </a:p>
          <a:p>
            <a:r>
              <a:t>2.用例设计方法：等价类划分，边界值分析，因果图等。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测试环境搭建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1.硬件环境：选择合适的测试设备和辅助工具，确保测试精度和效率。</a:t>
            </a:r>
          </a:p>
          <a:p>
            <a:r>
              <a:t>2.软件环境：配置测试软件和操作系统，满足测试需求。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功能测试方法和步骤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1.结果分析：对比预期结果和实际结果，分析失败原因，定位问题。</a:t>
            </a:r>
          </a:p>
          <a:p>
            <a:r>
              <a:t>2.报告编写：整理测试数据和结果，给出改进建议和解决方案。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功能测试挑战与前沿趋势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1.测试复杂度随着芯片功能增强而提高，需要更高效的测试方法和技术。</a:t>
            </a:r>
          </a:p>
          <a:p>
            <a:r>
              <a:t>2.人工智能和机器学习在功能测试中的应用，提高测试自动化程度和准确性。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测试结果分析与报告编写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https://d.book118.com/438107133013006031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测试目的和重要性</vt:lpstr>
      <vt:lpstr> 测试目的和重要性</vt:lpstr>
      <vt:lpstr> 测试流程和基本原则</vt:lpstr>
      <vt:lpstr> 测试流程和基本原则</vt:lpstr>
      <vt:lpstr> 测试环境和设备需求</vt:lpstr>
      <vt:lpstr> 测试环境和设备需求</vt:lpstr>
      <vt:lpstr> 测试环境和设备需求</vt:lpstr>
      <vt:lpstr> 测试环境和设备需求</vt:lpstr>
      <vt:lpstr> 功能测试方法和步骤</vt:lpstr>
      <vt:lpstr> 功能测试方法和步骤</vt:lpstr>
      <vt:lpstr> 功能测试方法和步骤</vt:lpstr>
      <vt:lpstr> 功能测试方法和步骤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2024-09-07T19:42:59.814</cp:lastPrinted>
  <dcterms:created xsi:type="dcterms:W3CDTF">2024-09-07T11:42:59Z</dcterms:created>
  <dcterms:modified xsi:type="dcterms:W3CDTF">2024-09-07T11:43:02Z</dcterms:modified>
</cp:coreProperties>
</file>